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5.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37" r:id="rId2"/>
    <p:sldMasterId id="2147483910" r:id="rId3"/>
    <p:sldMasterId id="2147483942" r:id="rId4"/>
    <p:sldMasterId id="2147483951" r:id="rId5"/>
    <p:sldMasterId id="2147483964" r:id="rId6"/>
  </p:sldMasterIdLst>
  <p:notesMasterIdLst>
    <p:notesMasterId r:id="rId44"/>
  </p:notesMasterIdLst>
  <p:sldIdLst>
    <p:sldId id="258" r:id="rId7"/>
    <p:sldId id="339" r:id="rId8"/>
    <p:sldId id="408" r:id="rId9"/>
    <p:sldId id="351" r:id="rId10"/>
    <p:sldId id="393" r:id="rId11"/>
    <p:sldId id="377" r:id="rId12"/>
    <p:sldId id="373" r:id="rId13"/>
    <p:sldId id="391" r:id="rId14"/>
    <p:sldId id="390" r:id="rId15"/>
    <p:sldId id="387" r:id="rId16"/>
    <p:sldId id="382" r:id="rId17"/>
    <p:sldId id="352" r:id="rId18"/>
    <p:sldId id="354" r:id="rId19"/>
    <p:sldId id="353" r:id="rId20"/>
    <p:sldId id="310" r:id="rId21"/>
    <p:sldId id="392" r:id="rId22"/>
    <p:sldId id="358" r:id="rId23"/>
    <p:sldId id="359" r:id="rId24"/>
    <p:sldId id="360" r:id="rId25"/>
    <p:sldId id="361" r:id="rId26"/>
    <p:sldId id="402" r:id="rId27"/>
    <p:sldId id="403" r:id="rId28"/>
    <p:sldId id="404" r:id="rId29"/>
    <p:sldId id="405" r:id="rId30"/>
    <p:sldId id="406" r:id="rId31"/>
    <p:sldId id="379" r:id="rId32"/>
    <p:sldId id="394" r:id="rId33"/>
    <p:sldId id="350" r:id="rId34"/>
    <p:sldId id="395" r:id="rId35"/>
    <p:sldId id="398" r:id="rId36"/>
    <p:sldId id="399" r:id="rId37"/>
    <p:sldId id="400" r:id="rId38"/>
    <p:sldId id="407" r:id="rId39"/>
    <p:sldId id="401" r:id="rId40"/>
    <p:sldId id="396" r:id="rId41"/>
    <p:sldId id="340" r:id="rId42"/>
    <p:sldId id="341" r:id="rId4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090" algn="l" rtl="0" fontAlgn="base">
      <a:spcBef>
        <a:spcPct val="0"/>
      </a:spcBef>
      <a:spcAft>
        <a:spcPct val="0"/>
      </a:spcAft>
      <a:defRPr kern="1200">
        <a:solidFill>
          <a:schemeClr val="tx1"/>
        </a:solidFill>
        <a:latin typeface="Arial" charset="0"/>
        <a:ea typeface="+mn-ea"/>
        <a:cs typeface="Arial" charset="0"/>
      </a:defRPr>
    </a:lvl2pPr>
    <a:lvl3pPr marL="914180" algn="l" rtl="0" fontAlgn="base">
      <a:spcBef>
        <a:spcPct val="0"/>
      </a:spcBef>
      <a:spcAft>
        <a:spcPct val="0"/>
      </a:spcAft>
      <a:defRPr kern="1200">
        <a:solidFill>
          <a:schemeClr val="tx1"/>
        </a:solidFill>
        <a:latin typeface="Arial" charset="0"/>
        <a:ea typeface="+mn-ea"/>
        <a:cs typeface="Arial" charset="0"/>
      </a:defRPr>
    </a:lvl3pPr>
    <a:lvl4pPr marL="1371270" algn="l" rtl="0" fontAlgn="base">
      <a:spcBef>
        <a:spcPct val="0"/>
      </a:spcBef>
      <a:spcAft>
        <a:spcPct val="0"/>
      </a:spcAft>
      <a:defRPr kern="1200">
        <a:solidFill>
          <a:schemeClr val="tx1"/>
        </a:solidFill>
        <a:latin typeface="Arial" charset="0"/>
        <a:ea typeface="+mn-ea"/>
        <a:cs typeface="Arial" charset="0"/>
      </a:defRPr>
    </a:lvl4pPr>
    <a:lvl5pPr marL="1828361" algn="l" rtl="0" fontAlgn="base">
      <a:spcBef>
        <a:spcPct val="0"/>
      </a:spcBef>
      <a:spcAft>
        <a:spcPct val="0"/>
      </a:spcAft>
      <a:defRPr kern="1200">
        <a:solidFill>
          <a:schemeClr val="tx1"/>
        </a:solidFill>
        <a:latin typeface="Arial" charset="0"/>
        <a:ea typeface="+mn-ea"/>
        <a:cs typeface="Arial" charset="0"/>
      </a:defRPr>
    </a:lvl5pPr>
    <a:lvl6pPr marL="2285451" algn="l" defTabSz="914180" rtl="0" eaLnBrk="1" latinLnBrk="0" hangingPunct="1">
      <a:defRPr kern="1200">
        <a:solidFill>
          <a:schemeClr val="tx1"/>
        </a:solidFill>
        <a:latin typeface="Arial" charset="0"/>
        <a:ea typeface="+mn-ea"/>
        <a:cs typeface="Arial" charset="0"/>
      </a:defRPr>
    </a:lvl6pPr>
    <a:lvl7pPr marL="2742542" algn="l" defTabSz="914180" rtl="0" eaLnBrk="1" latinLnBrk="0" hangingPunct="1">
      <a:defRPr kern="1200">
        <a:solidFill>
          <a:schemeClr val="tx1"/>
        </a:solidFill>
        <a:latin typeface="Arial" charset="0"/>
        <a:ea typeface="+mn-ea"/>
        <a:cs typeface="Arial" charset="0"/>
      </a:defRPr>
    </a:lvl7pPr>
    <a:lvl8pPr marL="3199632" algn="l" defTabSz="914180" rtl="0" eaLnBrk="1" latinLnBrk="0" hangingPunct="1">
      <a:defRPr kern="1200">
        <a:solidFill>
          <a:schemeClr val="tx1"/>
        </a:solidFill>
        <a:latin typeface="Arial" charset="0"/>
        <a:ea typeface="+mn-ea"/>
        <a:cs typeface="Arial" charset="0"/>
      </a:defRPr>
    </a:lvl8pPr>
    <a:lvl9pPr marL="3656722" algn="l" defTabSz="91418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upper" initials="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34B89"/>
    <a:srgbClr val="FFFFFF"/>
    <a:srgbClr val="E8F4FE"/>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30" autoAdjust="0"/>
    <p:restoredTop sz="86084" autoAdjust="0"/>
  </p:normalViewPr>
  <p:slideViewPr>
    <p:cSldViewPr snapToGrid="0">
      <p:cViewPr varScale="1">
        <p:scale>
          <a:sx n="53" d="100"/>
          <a:sy n="53" d="100"/>
        </p:scale>
        <p:origin x="1290"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0" d="100"/>
          <a:sy n="60" d="100"/>
        </p:scale>
        <p:origin x="-2490"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D41ECE-7C12-4E97-BEF8-5BEA320A1155}" type="datetimeFigureOut">
              <a:rPr lang="en-GB" smtClean="0"/>
              <a:pPr/>
              <a:t>20/07/2016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D738AA-4889-41A5-AADF-74F2D5A93F52}" type="slidenum">
              <a:rPr lang="en-GB" smtClean="0"/>
              <a:pPr/>
              <a:t>‹#›</a:t>
            </a:fld>
            <a:endParaRPr lang="en-GB"/>
          </a:p>
        </p:txBody>
      </p:sp>
    </p:spTree>
    <p:extLst>
      <p:ext uri="{BB962C8B-B14F-4D97-AF65-F5344CB8AC3E}">
        <p14:creationId xmlns:p14="http://schemas.microsoft.com/office/powerpoint/2010/main" val="1922185578"/>
      </p:ext>
    </p:extLst>
  </p:cSld>
  <p:clrMap bg1="lt1" tx1="dk1" bg2="lt2" tx2="dk2" accent1="accent1" accent2="accent2" accent3="accent3" accent4="accent4" accent5="accent5" accent6="accent6" hlink="hlink" folHlink="folHlink"/>
  <p:notesStyle>
    <a:lvl1pPr marL="0" algn="l" defTabSz="914180" rtl="0" eaLnBrk="1" latinLnBrk="0" hangingPunct="1">
      <a:defRPr sz="1200" kern="1200">
        <a:solidFill>
          <a:schemeClr val="tx1"/>
        </a:solidFill>
        <a:latin typeface="+mn-lt"/>
        <a:ea typeface="+mn-ea"/>
        <a:cs typeface="+mn-cs"/>
      </a:defRPr>
    </a:lvl1pPr>
    <a:lvl2pPr marL="457090" algn="l" defTabSz="914180" rtl="0" eaLnBrk="1" latinLnBrk="0" hangingPunct="1">
      <a:defRPr sz="1200" kern="1200">
        <a:solidFill>
          <a:schemeClr val="tx1"/>
        </a:solidFill>
        <a:latin typeface="+mn-lt"/>
        <a:ea typeface="+mn-ea"/>
        <a:cs typeface="+mn-cs"/>
      </a:defRPr>
    </a:lvl2pPr>
    <a:lvl3pPr marL="914180" algn="l" defTabSz="914180" rtl="0" eaLnBrk="1" latinLnBrk="0" hangingPunct="1">
      <a:defRPr sz="1200" kern="1200">
        <a:solidFill>
          <a:schemeClr val="tx1"/>
        </a:solidFill>
        <a:latin typeface="+mn-lt"/>
        <a:ea typeface="+mn-ea"/>
        <a:cs typeface="+mn-cs"/>
      </a:defRPr>
    </a:lvl3pPr>
    <a:lvl4pPr marL="1371270" algn="l" defTabSz="914180" rtl="0" eaLnBrk="1" latinLnBrk="0" hangingPunct="1">
      <a:defRPr sz="1200" kern="1200">
        <a:solidFill>
          <a:schemeClr val="tx1"/>
        </a:solidFill>
        <a:latin typeface="+mn-lt"/>
        <a:ea typeface="+mn-ea"/>
        <a:cs typeface="+mn-cs"/>
      </a:defRPr>
    </a:lvl4pPr>
    <a:lvl5pPr marL="1828361" algn="l" defTabSz="914180" rtl="0" eaLnBrk="1" latinLnBrk="0" hangingPunct="1">
      <a:defRPr sz="1200" kern="1200">
        <a:solidFill>
          <a:schemeClr val="tx1"/>
        </a:solidFill>
        <a:latin typeface="+mn-lt"/>
        <a:ea typeface="+mn-ea"/>
        <a:cs typeface="+mn-cs"/>
      </a:defRPr>
    </a:lvl5pPr>
    <a:lvl6pPr marL="2285451" algn="l" defTabSz="914180" rtl="0" eaLnBrk="1" latinLnBrk="0" hangingPunct="1">
      <a:defRPr sz="1200" kern="1200">
        <a:solidFill>
          <a:schemeClr val="tx1"/>
        </a:solidFill>
        <a:latin typeface="+mn-lt"/>
        <a:ea typeface="+mn-ea"/>
        <a:cs typeface="+mn-cs"/>
      </a:defRPr>
    </a:lvl6pPr>
    <a:lvl7pPr marL="2742542" algn="l" defTabSz="914180" rtl="0" eaLnBrk="1" latinLnBrk="0" hangingPunct="1">
      <a:defRPr sz="1200" kern="1200">
        <a:solidFill>
          <a:schemeClr val="tx1"/>
        </a:solidFill>
        <a:latin typeface="+mn-lt"/>
        <a:ea typeface="+mn-ea"/>
        <a:cs typeface="+mn-cs"/>
      </a:defRPr>
    </a:lvl7pPr>
    <a:lvl8pPr marL="3199632" algn="l" defTabSz="914180" rtl="0" eaLnBrk="1" latinLnBrk="0" hangingPunct="1">
      <a:defRPr sz="1200" kern="1200">
        <a:solidFill>
          <a:schemeClr val="tx1"/>
        </a:solidFill>
        <a:latin typeface="+mn-lt"/>
        <a:ea typeface="+mn-ea"/>
        <a:cs typeface="+mn-cs"/>
      </a:defRPr>
    </a:lvl8pPr>
    <a:lvl9pPr marL="3656722" algn="l" defTabSz="91418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3FD738AA-4889-41A5-AADF-74F2D5A93F52}" type="slidenum">
              <a:rPr lang="en-GB" smtClean="0"/>
              <a:pPr/>
              <a:t>1</a:t>
            </a:fld>
            <a:endParaRPr lang="en-GB"/>
          </a:p>
        </p:txBody>
      </p:sp>
    </p:spTree>
    <p:extLst>
      <p:ext uri="{BB962C8B-B14F-4D97-AF65-F5344CB8AC3E}">
        <p14:creationId xmlns:p14="http://schemas.microsoft.com/office/powerpoint/2010/main" val="3910089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D738AA-4889-41A5-AADF-74F2D5A93F52}" type="slidenum">
              <a:rPr lang="en-GB" smtClean="0"/>
              <a:pPr/>
              <a:t>11</a:t>
            </a:fld>
            <a:endParaRPr lang="en-GB"/>
          </a:p>
        </p:txBody>
      </p:sp>
    </p:spTree>
    <p:extLst>
      <p:ext uri="{BB962C8B-B14F-4D97-AF65-F5344CB8AC3E}">
        <p14:creationId xmlns:p14="http://schemas.microsoft.com/office/powerpoint/2010/main" val="823751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36861A40-A25D-4B99-901D-0264D78699DF}" type="slidenum">
              <a:rPr lang="en-GB" smtClean="0"/>
              <a:pPr>
                <a:defRPr/>
              </a:pPr>
              <a:t>12</a:t>
            </a:fld>
            <a:endParaRPr lang="en-GB"/>
          </a:p>
        </p:txBody>
      </p:sp>
    </p:spTree>
    <p:extLst>
      <p:ext uri="{BB962C8B-B14F-4D97-AF65-F5344CB8AC3E}">
        <p14:creationId xmlns:p14="http://schemas.microsoft.com/office/powerpoint/2010/main" val="934732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36861A40-A25D-4B99-901D-0264D78699DF}" type="slidenum">
              <a:rPr lang="en-GB" smtClean="0"/>
              <a:pPr>
                <a:defRPr/>
              </a:pPr>
              <a:t>13</a:t>
            </a:fld>
            <a:endParaRPr lang="en-GB"/>
          </a:p>
        </p:txBody>
      </p:sp>
    </p:spTree>
    <p:extLst>
      <p:ext uri="{BB962C8B-B14F-4D97-AF65-F5344CB8AC3E}">
        <p14:creationId xmlns:p14="http://schemas.microsoft.com/office/powerpoint/2010/main" val="405341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36861A40-A25D-4B99-901D-0264D78699DF}" type="slidenum">
              <a:rPr lang="en-GB" smtClean="0"/>
              <a:pPr>
                <a:defRPr/>
              </a:pPr>
              <a:t>14</a:t>
            </a:fld>
            <a:endParaRPr lang="en-GB"/>
          </a:p>
        </p:txBody>
      </p:sp>
    </p:spTree>
    <p:extLst>
      <p:ext uri="{BB962C8B-B14F-4D97-AF65-F5344CB8AC3E}">
        <p14:creationId xmlns:p14="http://schemas.microsoft.com/office/powerpoint/2010/main" val="1975154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D431C3C1-B901-4C8E-8325-C50ACA2E5E33}" type="slidenum">
              <a:rPr lang="en-GB" smtClean="0">
                <a:latin typeface="Arial" pitchFamily="34" charset="0"/>
                <a:cs typeface="Arial" pitchFamily="34" charset="0"/>
              </a:rPr>
              <a:pPr/>
              <a:t>15</a:t>
            </a:fld>
            <a:endParaRPr lang="en-GB" smtClean="0">
              <a:latin typeface="Arial" pitchFamily="34" charset="0"/>
              <a:cs typeface="Arial" pitchFamily="34" charset="0"/>
            </a:endParaRPr>
          </a:p>
        </p:txBody>
      </p:sp>
      <p:sp>
        <p:nvSpPr>
          <p:cNvPr id="40963" name="Rectangle 7"/>
          <p:cNvSpPr txBox="1">
            <a:spLocks noGrp="1" noChangeArrowheads="1"/>
          </p:cNvSpPr>
          <p:nvPr/>
        </p:nvSpPr>
        <p:spPr bwMode="auto">
          <a:xfrm>
            <a:off x="3885275" y="8685256"/>
            <a:ext cx="2971092" cy="457273"/>
          </a:xfrm>
          <a:prstGeom prst="rect">
            <a:avLst/>
          </a:prstGeom>
          <a:noFill/>
          <a:ln w="9525">
            <a:noFill/>
            <a:miter lim="800000"/>
            <a:headEnd/>
            <a:tailEnd/>
          </a:ln>
        </p:spPr>
        <p:txBody>
          <a:bodyPr anchor="b"/>
          <a:lstStyle/>
          <a:p>
            <a:pPr algn="r"/>
            <a:fld id="{7172AF9F-FB86-483A-A156-BF51CFB5DEF4}" type="slidenum">
              <a:rPr lang="en-GB" sz="1200"/>
              <a:pPr algn="r"/>
              <a:t>15</a:t>
            </a:fld>
            <a:endParaRPr lang="en-GB" sz="1200"/>
          </a:p>
        </p:txBody>
      </p:sp>
      <p:sp>
        <p:nvSpPr>
          <p:cNvPr id="40964" name="Rectangle 7"/>
          <p:cNvSpPr txBox="1">
            <a:spLocks noGrp="1" noChangeArrowheads="1"/>
          </p:cNvSpPr>
          <p:nvPr/>
        </p:nvSpPr>
        <p:spPr bwMode="auto">
          <a:xfrm>
            <a:off x="3885275" y="8685256"/>
            <a:ext cx="2971092" cy="457273"/>
          </a:xfrm>
          <a:prstGeom prst="rect">
            <a:avLst/>
          </a:prstGeom>
          <a:noFill/>
          <a:ln w="9525">
            <a:noFill/>
            <a:miter lim="800000"/>
            <a:headEnd/>
            <a:tailEnd/>
          </a:ln>
        </p:spPr>
        <p:txBody>
          <a:bodyPr anchor="b"/>
          <a:lstStyle/>
          <a:p>
            <a:pPr algn="r"/>
            <a:fld id="{5C85242A-2CE5-4206-B227-D7FFB7D8B23F}" type="slidenum">
              <a:rPr lang="en-GB" sz="1200"/>
              <a:pPr algn="r"/>
              <a:t>15</a:t>
            </a:fld>
            <a:endParaRPr lang="en-GB" sz="1200"/>
          </a:p>
        </p:txBody>
      </p:sp>
      <p:sp>
        <p:nvSpPr>
          <p:cNvPr id="40965" name="Rectangle 7"/>
          <p:cNvSpPr txBox="1">
            <a:spLocks noGrp="1" noChangeArrowheads="1"/>
          </p:cNvSpPr>
          <p:nvPr/>
        </p:nvSpPr>
        <p:spPr bwMode="auto">
          <a:xfrm>
            <a:off x="3885275" y="8685256"/>
            <a:ext cx="2971092" cy="457273"/>
          </a:xfrm>
          <a:prstGeom prst="rect">
            <a:avLst/>
          </a:prstGeom>
          <a:noFill/>
          <a:ln w="9525">
            <a:noFill/>
            <a:miter lim="800000"/>
            <a:headEnd/>
            <a:tailEnd/>
          </a:ln>
        </p:spPr>
        <p:txBody>
          <a:bodyPr anchor="b"/>
          <a:lstStyle/>
          <a:p>
            <a:pPr algn="r"/>
            <a:fld id="{278DC2B7-2B3B-4B7C-B1BC-D337B017E5A3}" type="slidenum">
              <a:rPr lang="en-GB" sz="1200"/>
              <a:pPr algn="r"/>
              <a:t>15</a:t>
            </a:fld>
            <a:endParaRPr lang="en-GB" sz="1200"/>
          </a:p>
        </p:txBody>
      </p:sp>
      <p:sp>
        <p:nvSpPr>
          <p:cNvPr id="40966" name="Rectangle 2"/>
          <p:cNvSpPr>
            <a:spLocks noGrp="1" noRot="1" noChangeAspect="1" noChangeArrowheads="1" noTextEdit="1"/>
          </p:cNvSpPr>
          <p:nvPr>
            <p:ph type="sldImg"/>
          </p:nvPr>
        </p:nvSpPr>
        <p:spPr>
          <a:ln/>
        </p:spPr>
      </p:sp>
      <p:sp>
        <p:nvSpPr>
          <p:cNvPr id="40967" name="Rectangle 3"/>
          <p:cNvSpPr>
            <a:spLocks noGrp="1" noChangeArrowheads="1"/>
          </p:cNvSpPr>
          <p:nvPr>
            <p:ph type="body" idx="1"/>
          </p:nvPr>
        </p:nvSpPr>
        <p:spPr>
          <a:noFill/>
          <a:ln/>
        </p:spPr>
        <p:txBody>
          <a:bodyPr>
            <a:normAutofit/>
          </a:bodyPr>
          <a:lstStyle/>
          <a:p>
            <a:pPr lvl="0" indent="-144000">
              <a:lnSpc>
                <a:spcPct val="100000"/>
              </a:lnSpc>
              <a:spcBef>
                <a:spcPts val="0"/>
              </a:spcBef>
              <a:buFont typeface="Arial" pitchFamily="34" charset="0"/>
              <a:buNone/>
            </a:pPr>
            <a:endParaRPr lang="en-GB" sz="1100" b="1" dirty="0" smtClean="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117259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D431C3C1-B901-4C8E-8325-C50ACA2E5E33}" type="slidenum">
              <a:rPr lang="en-GB" smtClean="0">
                <a:solidFill>
                  <a:prstClr val="black"/>
                </a:solidFill>
                <a:latin typeface="Arial" pitchFamily="34" charset="0"/>
                <a:cs typeface="Arial" pitchFamily="34" charset="0"/>
              </a:rPr>
              <a:pPr/>
              <a:t>16</a:t>
            </a:fld>
            <a:endParaRPr lang="en-GB" smtClean="0">
              <a:solidFill>
                <a:prstClr val="black"/>
              </a:solidFill>
              <a:latin typeface="Arial" pitchFamily="34" charset="0"/>
              <a:cs typeface="Arial" pitchFamily="34" charset="0"/>
            </a:endParaRPr>
          </a:p>
        </p:txBody>
      </p:sp>
      <p:sp>
        <p:nvSpPr>
          <p:cNvPr id="40963" name="Rectangle 7"/>
          <p:cNvSpPr txBox="1">
            <a:spLocks noGrp="1" noChangeArrowheads="1"/>
          </p:cNvSpPr>
          <p:nvPr/>
        </p:nvSpPr>
        <p:spPr bwMode="auto">
          <a:xfrm>
            <a:off x="3885275" y="8685256"/>
            <a:ext cx="2971092" cy="457273"/>
          </a:xfrm>
          <a:prstGeom prst="rect">
            <a:avLst/>
          </a:prstGeom>
          <a:noFill/>
          <a:ln w="9525">
            <a:noFill/>
            <a:miter lim="800000"/>
            <a:headEnd/>
            <a:tailEnd/>
          </a:ln>
        </p:spPr>
        <p:txBody>
          <a:bodyPr anchor="b"/>
          <a:lstStyle/>
          <a:p>
            <a:pPr algn="r"/>
            <a:fld id="{7172AF9F-FB86-483A-A156-BF51CFB5DEF4}" type="slidenum">
              <a:rPr lang="en-GB" sz="1200">
                <a:solidFill>
                  <a:prstClr val="black"/>
                </a:solidFill>
              </a:rPr>
              <a:pPr algn="r"/>
              <a:t>16</a:t>
            </a:fld>
            <a:endParaRPr lang="en-GB" sz="1200">
              <a:solidFill>
                <a:prstClr val="black"/>
              </a:solidFill>
            </a:endParaRPr>
          </a:p>
        </p:txBody>
      </p:sp>
      <p:sp>
        <p:nvSpPr>
          <p:cNvPr id="40964" name="Rectangle 7"/>
          <p:cNvSpPr txBox="1">
            <a:spLocks noGrp="1" noChangeArrowheads="1"/>
          </p:cNvSpPr>
          <p:nvPr/>
        </p:nvSpPr>
        <p:spPr bwMode="auto">
          <a:xfrm>
            <a:off x="3885275" y="8685256"/>
            <a:ext cx="2971092" cy="457273"/>
          </a:xfrm>
          <a:prstGeom prst="rect">
            <a:avLst/>
          </a:prstGeom>
          <a:noFill/>
          <a:ln w="9525">
            <a:noFill/>
            <a:miter lim="800000"/>
            <a:headEnd/>
            <a:tailEnd/>
          </a:ln>
        </p:spPr>
        <p:txBody>
          <a:bodyPr anchor="b"/>
          <a:lstStyle/>
          <a:p>
            <a:pPr algn="r"/>
            <a:fld id="{5C85242A-2CE5-4206-B227-D7FFB7D8B23F}" type="slidenum">
              <a:rPr lang="en-GB" sz="1200">
                <a:solidFill>
                  <a:prstClr val="black"/>
                </a:solidFill>
              </a:rPr>
              <a:pPr algn="r"/>
              <a:t>16</a:t>
            </a:fld>
            <a:endParaRPr lang="en-GB" sz="1200">
              <a:solidFill>
                <a:prstClr val="black"/>
              </a:solidFill>
            </a:endParaRPr>
          </a:p>
        </p:txBody>
      </p:sp>
      <p:sp>
        <p:nvSpPr>
          <p:cNvPr id="40965" name="Rectangle 7"/>
          <p:cNvSpPr txBox="1">
            <a:spLocks noGrp="1" noChangeArrowheads="1"/>
          </p:cNvSpPr>
          <p:nvPr/>
        </p:nvSpPr>
        <p:spPr bwMode="auto">
          <a:xfrm>
            <a:off x="3885275" y="8685256"/>
            <a:ext cx="2971092" cy="457273"/>
          </a:xfrm>
          <a:prstGeom prst="rect">
            <a:avLst/>
          </a:prstGeom>
          <a:noFill/>
          <a:ln w="9525">
            <a:noFill/>
            <a:miter lim="800000"/>
            <a:headEnd/>
            <a:tailEnd/>
          </a:ln>
        </p:spPr>
        <p:txBody>
          <a:bodyPr anchor="b"/>
          <a:lstStyle/>
          <a:p>
            <a:pPr algn="r"/>
            <a:fld id="{278DC2B7-2B3B-4B7C-B1BC-D337B017E5A3}" type="slidenum">
              <a:rPr lang="en-GB" sz="1200">
                <a:solidFill>
                  <a:prstClr val="black"/>
                </a:solidFill>
              </a:rPr>
              <a:pPr algn="r"/>
              <a:t>16</a:t>
            </a:fld>
            <a:endParaRPr lang="en-GB" sz="1200">
              <a:solidFill>
                <a:prstClr val="black"/>
              </a:solidFill>
            </a:endParaRPr>
          </a:p>
        </p:txBody>
      </p:sp>
      <p:sp>
        <p:nvSpPr>
          <p:cNvPr id="40966" name="Rectangle 2"/>
          <p:cNvSpPr>
            <a:spLocks noGrp="1" noRot="1" noChangeAspect="1" noChangeArrowheads="1" noTextEdit="1"/>
          </p:cNvSpPr>
          <p:nvPr>
            <p:ph type="sldImg"/>
          </p:nvPr>
        </p:nvSpPr>
        <p:spPr>
          <a:ln/>
        </p:spPr>
      </p:sp>
      <p:sp>
        <p:nvSpPr>
          <p:cNvPr id="40967" name="Rectangle 3"/>
          <p:cNvSpPr>
            <a:spLocks noGrp="1" noChangeArrowheads="1"/>
          </p:cNvSpPr>
          <p:nvPr>
            <p:ph type="body" idx="1"/>
          </p:nvPr>
        </p:nvSpPr>
        <p:spPr>
          <a:noFill/>
          <a:ln/>
        </p:spPr>
        <p:txBody>
          <a:bodyPr>
            <a:normAutofit/>
          </a:bodyPr>
          <a:lstStyle/>
          <a:p>
            <a:pPr lvl="0" indent="-144000">
              <a:lnSpc>
                <a:spcPct val="100000"/>
              </a:lnSpc>
              <a:spcBef>
                <a:spcPts val="0"/>
              </a:spcBef>
              <a:buFont typeface="Arial" pitchFamily="34" charset="0"/>
              <a:buNone/>
            </a:pPr>
            <a:endParaRPr lang="en-GB" sz="1100" b="1" dirty="0" smtClean="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1262478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b="1" dirty="0"/>
          </a:p>
        </p:txBody>
      </p:sp>
      <p:sp>
        <p:nvSpPr>
          <p:cNvPr id="4" name="Slide Number Placeholder 3"/>
          <p:cNvSpPr>
            <a:spLocks noGrp="1"/>
          </p:cNvSpPr>
          <p:nvPr>
            <p:ph type="sldNum" sz="quarter" idx="10"/>
          </p:nvPr>
        </p:nvSpPr>
        <p:spPr/>
        <p:txBody>
          <a:bodyPr/>
          <a:lstStyle/>
          <a:p>
            <a:fld id="{7B4906A0-6D00-42BC-A880-82D3F46C8BF0}"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1851178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GB" sz="1100" dirty="0"/>
          </a:p>
        </p:txBody>
      </p:sp>
      <p:sp>
        <p:nvSpPr>
          <p:cNvPr id="4" name="Slide Number Placeholder 3"/>
          <p:cNvSpPr>
            <a:spLocks noGrp="1"/>
          </p:cNvSpPr>
          <p:nvPr>
            <p:ph type="sldNum" sz="quarter" idx="10"/>
          </p:nvPr>
        </p:nvSpPr>
        <p:spPr/>
        <p:txBody>
          <a:bodyPr/>
          <a:lstStyle/>
          <a:p>
            <a:fld id="{7B4906A0-6D00-42BC-A880-82D3F46C8BF0}"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3104056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64931" eaLnBrk="1" fontAlgn="auto" hangingPunct="1">
              <a:spcBef>
                <a:spcPts val="0"/>
              </a:spcBef>
              <a:spcAft>
                <a:spcPts val="0"/>
              </a:spcAft>
              <a:defRPr/>
            </a:pPr>
            <a:endParaRPr lang="en-GB" b="1" dirty="0"/>
          </a:p>
        </p:txBody>
      </p:sp>
      <p:sp>
        <p:nvSpPr>
          <p:cNvPr id="4" name="Slide Number Placeholder 3"/>
          <p:cNvSpPr>
            <a:spLocks noGrp="1"/>
          </p:cNvSpPr>
          <p:nvPr>
            <p:ph type="sldNum" sz="quarter" idx="10"/>
          </p:nvPr>
        </p:nvSpPr>
        <p:spPr/>
        <p:txBody>
          <a:bodyPr/>
          <a:lstStyle/>
          <a:p>
            <a:fld id="{7B4906A0-6D00-42BC-A880-82D3F46C8BF0}"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2748143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endParaRPr lang="en-US" sz="1100" dirty="0" smtClean="0">
              <a:solidFill>
                <a:srgbClr val="FF0000"/>
              </a:solidFill>
            </a:endParaRPr>
          </a:p>
        </p:txBody>
      </p:sp>
      <p:sp>
        <p:nvSpPr>
          <p:cNvPr id="4" name="Slide Number Placeholder 3"/>
          <p:cNvSpPr>
            <a:spLocks noGrp="1"/>
          </p:cNvSpPr>
          <p:nvPr>
            <p:ph type="sldNum" sz="quarter" idx="10"/>
          </p:nvPr>
        </p:nvSpPr>
        <p:spPr/>
        <p:txBody>
          <a:bodyPr/>
          <a:lstStyle/>
          <a:p>
            <a:fld id="{7B4906A0-6D00-42BC-A880-82D3F46C8BF0}"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2713000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xfrm>
            <a:off x="669925" y="4529138"/>
            <a:ext cx="5335588" cy="5397500"/>
          </a:xfrm>
        </p:spPr>
        <p:txBody>
          <a:bodyPr wrap="square" numCol="1" anchor="t" anchorCtr="0" compatLnSpc="1">
            <a:prstTxWarp prst="textNoShape">
              <a:avLst/>
            </a:prstTxWarp>
            <a:normAutofit/>
          </a:bodyPr>
          <a:lstStyle/>
          <a:p>
            <a:pPr marL="228600" marR="0" lvl="0" indent="-228600" algn="l" defTabSz="914400" rtl="0" eaLnBrk="1" fontAlgn="auto" latinLnBrk="0" hangingPunct="1">
              <a:lnSpc>
                <a:spcPct val="100000"/>
              </a:lnSpc>
              <a:spcBef>
                <a:spcPct val="0"/>
              </a:spcBef>
              <a:spcAft>
                <a:spcPts val="0"/>
              </a:spcAft>
              <a:buClrTx/>
              <a:buSzTx/>
              <a:buFont typeface="Arial" pitchFamily="34" charset="0"/>
              <a:buNone/>
              <a:tabLst/>
              <a:defRPr/>
            </a:pPr>
            <a:endParaRPr kumimoji="0" lang="en-GB" sz="6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D81BAAE-F3BF-428A-A255-DB7234C02FE6}" type="slidenum">
              <a:rPr lang="en-GB" altLang="en-US">
                <a:solidFill>
                  <a:prstClr val="black"/>
                </a:solidFill>
                <a:latin typeface="Arial" panose="020B0604020202020204" pitchFamily="34" charset="0"/>
              </a:rPr>
              <a:pPr>
                <a:spcBef>
                  <a:spcPct val="0"/>
                </a:spcBef>
              </a:pPr>
              <a:t>2</a:t>
            </a:fld>
            <a:endParaRPr lang="en-GB"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30115505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36861A40-A25D-4B99-901D-0264D78699DF}" type="slidenum">
              <a:rPr lang="en-GB" smtClean="0"/>
              <a:pPr>
                <a:defRPr/>
              </a:pPr>
              <a:t>23</a:t>
            </a:fld>
            <a:endParaRPr lang="en-GB"/>
          </a:p>
        </p:txBody>
      </p:sp>
    </p:spTree>
    <p:extLst>
      <p:ext uri="{BB962C8B-B14F-4D97-AF65-F5344CB8AC3E}">
        <p14:creationId xmlns:p14="http://schemas.microsoft.com/office/powerpoint/2010/main" val="11537804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36861A40-A25D-4B99-901D-0264D78699DF}" type="slidenum">
              <a:rPr lang="en-GB" smtClean="0"/>
              <a:pPr>
                <a:defRPr/>
              </a:pPr>
              <a:t>24</a:t>
            </a:fld>
            <a:endParaRPr lang="en-GB"/>
          </a:p>
        </p:txBody>
      </p:sp>
    </p:spTree>
    <p:extLst>
      <p:ext uri="{BB962C8B-B14F-4D97-AF65-F5344CB8AC3E}">
        <p14:creationId xmlns:p14="http://schemas.microsoft.com/office/powerpoint/2010/main" val="42802195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GB" u="sng" baseline="0" dirty="0" smtClean="0"/>
          </a:p>
        </p:txBody>
      </p:sp>
      <p:sp>
        <p:nvSpPr>
          <p:cNvPr id="4" name="Slide Number Placeholder 3"/>
          <p:cNvSpPr>
            <a:spLocks noGrp="1"/>
          </p:cNvSpPr>
          <p:nvPr>
            <p:ph type="sldNum" sz="quarter" idx="10"/>
          </p:nvPr>
        </p:nvSpPr>
        <p:spPr/>
        <p:txBody>
          <a:bodyPr/>
          <a:lstStyle/>
          <a:p>
            <a:pPr>
              <a:defRPr/>
            </a:pPr>
            <a:fld id="{36861A40-A25D-4B99-901D-0264D78699DF}" type="slidenum">
              <a:rPr lang="en-GB" smtClean="0"/>
              <a:pPr>
                <a:defRPr/>
              </a:pPr>
              <a:t>26</a:t>
            </a:fld>
            <a:endParaRPr lang="en-GB"/>
          </a:p>
        </p:txBody>
      </p:sp>
    </p:spTree>
    <p:extLst>
      <p:ext uri="{BB962C8B-B14F-4D97-AF65-F5344CB8AC3E}">
        <p14:creationId xmlns:p14="http://schemas.microsoft.com/office/powerpoint/2010/main" val="4192331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36861A40-A25D-4B99-901D-0264D78699DF}" type="slidenum">
              <a:rPr lang="en-GB" smtClean="0"/>
              <a:pPr>
                <a:defRPr/>
              </a:pPr>
              <a:t>27</a:t>
            </a:fld>
            <a:endParaRPr lang="en-GB"/>
          </a:p>
        </p:txBody>
      </p:sp>
    </p:spTree>
    <p:extLst>
      <p:ext uri="{BB962C8B-B14F-4D97-AF65-F5344CB8AC3E}">
        <p14:creationId xmlns:p14="http://schemas.microsoft.com/office/powerpoint/2010/main" val="27746036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GB" dirty="0" smtClean="0"/>
              <a:t>The Data</a:t>
            </a:r>
            <a:r>
              <a:rPr lang="en-GB" baseline="0" dirty="0" smtClean="0"/>
              <a:t> Sharing Platform (DSP), discovery via data.gov.uk</a:t>
            </a:r>
          </a:p>
          <a:p>
            <a:pPr marL="171450" indent="-171450">
              <a:buFontTx/>
              <a:buChar char="-"/>
            </a:pPr>
            <a:r>
              <a:rPr lang="en-GB" dirty="0" smtClean="0"/>
              <a:t>Partner Data providing</a:t>
            </a:r>
            <a:r>
              <a:rPr lang="en-GB" baseline="0" dirty="0" smtClean="0"/>
              <a:t> for professional partners to cookie cut and download spatial data. Also includes the provision of Web Map Services (WMS) and Web Feature services (WFS) for integration in to end user services</a:t>
            </a:r>
          </a:p>
          <a:p>
            <a:pPr marL="171450" indent="-171450">
              <a:buFontTx/>
              <a:buChar char="-"/>
            </a:pPr>
            <a:r>
              <a:rPr lang="en-GB" baseline="0" dirty="0" err="1" smtClean="0"/>
              <a:t>Sharefile</a:t>
            </a:r>
            <a:r>
              <a:rPr lang="en-GB" baseline="0" dirty="0" smtClean="0"/>
              <a:t> is our ‘simple download service’: a space we can publish data to quickly and cost effectively for user download</a:t>
            </a:r>
          </a:p>
          <a:p>
            <a:pPr marL="171450" indent="-171450">
              <a:buFontTx/>
              <a:buChar char="-"/>
            </a:pPr>
            <a:r>
              <a:rPr lang="en-GB" dirty="0" smtClean="0"/>
              <a:t>The Lined Data Platform</a:t>
            </a:r>
            <a:r>
              <a:rPr lang="en-GB" baseline="0" dirty="0" smtClean="0"/>
              <a:t> (LDS) comprises a number of datasets, APIs and applications, where data is published as 5 Star Linked Data ‘under the hood’. By publishing data in this way we can contribute to the semantic web of data: end users – usually developers – can access and re-use our data, integrate in to services, and we reach much greater environmental outcomes as a result. Examples of our Linked Data Services are Bathing Water Quality, the Catchment Data Explorer and our near real-time Flood Data APIs. We’ll say more about those on the next few slides</a:t>
            </a:r>
          </a:p>
          <a:p>
            <a:pPr marL="171450" indent="-171450">
              <a:buFontTx/>
              <a:buChar char="-"/>
            </a:pPr>
            <a:r>
              <a:rPr lang="en-GB" baseline="0" dirty="0" smtClean="0"/>
              <a:t>Survey Open Data provides access to LIDAR and further data will be added this year. This is all available under the OGL</a:t>
            </a:r>
          </a:p>
          <a:p>
            <a:pPr marL="171450" indent="-171450">
              <a:buFontTx/>
              <a:buChar char="-"/>
            </a:pPr>
            <a:r>
              <a:rPr lang="en-GB" dirty="0" smtClean="0"/>
              <a:t>The Spatial Data Catalogue contributes to Defra compliance to the INSPIRE Directive, providing spatial data from across the network to download,</a:t>
            </a:r>
            <a:r>
              <a:rPr lang="en-GB" baseline="0" dirty="0" smtClean="0"/>
              <a:t> or via WMS and WFS data feeds</a:t>
            </a:r>
          </a:p>
          <a:p>
            <a:pPr marL="171450" indent="-171450">
              <a:buFontTx/>
              <a:buChar char="-"/>
            </a:pPr>
            <a:r>
              <a:rPr lang="en-GB" dirty="0" smtClean="0"/>
              <a:t>The Metadata Service enables</a:t>
            </a:r>
            <a:r>
              <a:rPr lang="en-GB" baseline="0" dirty="0" smtClean="0"/>
              <a:t> people to find our data: data.gov.uk harvests our Metadata at time periods we specify, to ensure our data holdings are discoverable through this public interface</a:t>
            </a:r>
          </a:p>
          <a:p>
            <a:pPr marL="171450" indent="-171450">
              <a:buFontTx/>
              <a:buChar char="-"/>
            </a:pPr>
            <a:r>
              <a:rPr lang="en-GB" baseline="0" dirty="0" smtClean="0"/>
              <a:t>To note: some people may have been familiar with our </a:t>
            </a:r>
            <a:r>
              <a:rPr lang="en-GB" baseline="0" dirty="0" err="1" smtClean="0"/>
              <a:t>DataShare</a:t>
            </a:r>
            <a:r>
              <a:rPr lang="en-GB" baseline="0" dirty="0" smtClean="0"/>
              <a:t> Service: we no longer operate this portal for the discovery of our data, instead, our services operate seamlessly ‘behind the scenes’ to the user. Data is discoverable via data.gov.uk, a user will select their data here, and will be taken to the appropriate service. However, because all of our services are branded consistently, the experience is seamless and appears as a single service</a:t>
            </a:r>
            <a:endParaRPr lang="en-GB" dirty="0" smtClean="0"/>
          </a:p>
        </p:txBody>
      </p:sp>
      <p:sp>
        <p:nvSpPr>
          <p:cNvPr id="4" name="Slide Number Placeholder 3"/>
          <p:cNvSpPr>
            <a:spLocks noGrp="1"/>
          </p:cNvSpPr>
          <p:nvPr>
            <p:ph type="sldNum" sz="quarter" idx="10"/>
          </p:nvPr>
        </p:nvSpPr>
        <p:spPr/>
        <p:txBody>
          <a:bodyPr/>
          <a:lstStyle/>
          <a:p>
            <a:fld id="{5CE35CD8-E015-4E66-9618-98B4D05C0373}" type="slidenum">
              <a:rPr lang="en-GB" smtClean="0"/>
              <a:t>30</a:t>
            </a:fld>
            <a:endParaRPr lang="en-GB"/>
          </a:p>
        </p:txBody>
      </p:sp>
    </p:spTree>
    <p:extLst>
      <p:ext uri="{BB962C8B-B14F-4D97-AF65-F5344CB8AC3E}">
        <p14:creationId xmlns:p14="http://schemas.microsoft.com/office/powerpoint/2010/main" val="17529584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smtClean="0"/>
              <a:t>This is an example</a:t>
            </a:r>
            <a:r>
              <a:rPr lang="en-GB" baseline="0" smtClean="0"/>
              <a:t> of cookie cutting spatial data that is discoverable via data.gov.uk</a:t>
            </a:r>
            <a:endParaRPr lang="en-GB" smtClean="0"/>
          </a:p>
          <a:p>
            <a:pPr>
              <a:spcBef>
                <a:spcPct val="0"/>
              </a:spcBef>
            </a:pPr>
            <a:endParaRPr lang="en-GB" altLang="en-US" smtClean="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E8F47E8-F4B8-425D-B215-D2E346442D97}" type="slidenum">
              <a:rPr lang="en-GB" altLang="en-US"/>
              <a:pPr/>
              <a:t>31</a:t>
            </a:fld>
            <a:endParaRPr lang="en-GB" altLang="en-US"/>
          </a:p>
        </p:txBody>
      </p:sp>
    </p:spTree>
    <p:extLst>
      <p:ext uri="{BB962C8B-B14F-4D97-AF65-F5344CB8AC3E}">
        <p14:creationId xmlns:p14="http://schemas.microsoft.com/office/powerpoint/2010/main" val="16763554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Our Flood Data APIs,</a:t>
            </a:r>
            <a:r>
              <a:rPr lang="en-GB" baseline="0" dirty="0" smtClean="0"/>
              <a:t> as part of the Linked Data Service, are discoverable via data.gov.uk</a:t>
            </a:r>
          </a:p>
          <a:p>
            <a:r>
              <a:rPr lang="en-GB" baseline="0" dirty="0" smtClean="0"/>
              <a:t>Extensive documentation is signposted from here to our pages at environment.data.gov.uk</a:t>
            </a:r>
          </a:p>
          <a:p>
            <a:r>
              <a:rPr lang="en-GB" baseline="0" dirty="0" smtClean="0"/>
              <a:t>Those familiar in working within APIs will be able to access 5 Star Linked Data near real-time feeds, updated every 15 minutes, of flood warnings, river level flows and the current 3 day forecast.</a:t>
            </a:r>
          </a:p>
          <a:p>
            <a:r>
              <a:rPr lang="en-GB" baseline="0" dirty="0" smtClean="0"/>
              <a:t>There is also a daily archive of river level data available here.</a:t>
            </a:r>
            <a:endParaRPr lang="en-GB" dirty="0"/>
          </a:p>
        </p:txBody>
      </p:sp>
      <p:sp>
        <p:nvSpPr>
          <p:cNvPr id="4" name="Slide Number Placeholder 3"/>
          <p:cNvSpPr>
            <a:spLocks noGrp="1"/>
          </p:cNvSpPr>
          <p:nvPr>
            <p:ph type="sldNum" sz="quarter" idx="10"/>
          </p:nvPr>
        </p:nvSpPr>
        <p:spPr/>
        <p:txBody>
          <a:bodyPr/>
          <a:lstStyle/>
          <a:p>
            <a:fld id="{5CE35CD8-E015-4E66-9618-98B4D05C0373}" type="slidenum">
              <a:rPr lang="en-GB" smtClean="0"/>
              <a:t>32</a:t>
            </a:fld>
            <a:endParaRPr lang="en-GB"/>
          </a:p>
        </p:txBody>
      </p:sp>
    </p:spTree>
    <p:extLst>
      <p:ext uri="{BB962C8B-B14F-4D97-AF65-F5344CB8AC3E}">
        <p14:creationId xmlns:p14="http://schemas.microsoft.com/office/powerpoint/2010/main" val="294057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E35CD8-E015-4E66-9618-98B4D05C0373}" type="slidenum">
              <a:rPr lang="en-GB" smtClean="0"/>
              <a:t>34</a:t>
            </a:fld>
            <a:endParaRPr lang="en-GB"/>
          </a:p>
        </p:txBody>
      </p:sp>
    </p:spTree>
    <p:extLst>
      <p:ext uri="{BB962C8B-B14F-4D97-AF65-F5344CB8AC3E}">
        <p14:creationId xmlns:p14="http://schemas.microsoft.com/office/powerpoint/2010/main" val="11160486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7FE0B5E-7DA3-48B6-8E14-306FEA3A2217}" type="slidenum">
              <a:rPr lang="en-GB" smtClean="0"/>
              <a:pPr/>
              <a:t>36</a:t>
            </a:fld>
            <a:endParaRPr lang="en-GB"/>
          </a:p>
        </p:txBody>
      </p:sp>
    </p:spTree>
    <p:extLst>
      <p:ext uri="{BB962C8B-B14F-4D97-AF65-F5344CB8AC3E}">
        <p14:creationId xmlns:p14="http://schemas.microsoft.com/office/powerpoint/2010/main" val="16185308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GB" dirty="0" smtClean="0"/>
          </a:p>
        </p:txBody>
      </p:sp>
      <p:sp>
        <p:nvSpPr>
          <p:cNvPr id="4" name="Slide Number Placeholder 3"/>
          <p:cNvSpPr>
            <a:spLocks noGrp="1"/>
          </p:cNvSpPr>
          <p:nvPr>
            <p:ph type="sldNum" sz="quarter" idx="10"/>
          </p:nvPr>
        </p:nvSpPr>
        <p:spPr/>
        <p:txBody>
          <a:bodyPr/>
          <a:lstStyle/>
          <a:p>
            <a:fld id="{2A09EEA5-B22A-4FDE-95A3-B4150531E894}" type="slidenum">
              <a:rPr lang="en-GB" smtClean="0">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1066937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D738AA-4889-41A5-AADF-74F2D5A93F52}" type="slidenum">
              <a:rPr lang="en-GB" smtClean="0"/>
              <a:pPr/>
              <a:t>3</a:t>
            </a:fld>
            <a:endParaRPr lang="en-GB"/>
          </a:p>
        </p:txBody>
      </p:sp>
    </p:spTree>
    <p:extLst>
      <p:ext uri="{BB962C8B-B14F-4D97-AF65-F5344CB8AC3E}">
        <p14:creationId xmlns:p14="http://schemas.microsoft.com/office/powerpoint/2010/main" val="625975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endParaRPr lang="en-GB" dirty="0" smtClean="0"/>
          </a:p>
        </p:txBody>
      </p:sp>
      <p:sp>
        <p:nvSpPr>
          <p:cNvPr id="4" name="Slide Number Placeholder 3"/>
          <p:cNvSpPr>
            <a:spLocks noGrp="1"/>
          </p:cNvSpPr>
          <p:nvPr>
            <p:ph type="sldNum" sz="quarter" idx="10"/>
          </p:nvPr>
        </p:nvSpPr>
        <p:spPr/>
        <p:txBody>
          <a:bodyPr/>
          <a:lstStyle/>
          <a:p>
            <a:pPr>
              <a:defRPr/>
            </a:pPr>
            <a:fld id="{36861A40-A25D-4B99-901D-0264D78699DF}" type="slidenum">
              <a:rPr lang="en-GB" smtClean="0"/>
              <a:pPr>
                <a:defRPr/>
              </a:pPr>
              <a:t>4</a:t>
            </a:fld>
            <a:endParaRPr lang="en-GB"/>
          </a:p>
        </p:txBody>
      </p:sp>
    </p:spTree>
    <p:extLst>
      <p:ext uri="{BB962C8B-B14F-4D97-AF65-F5344CB8AC3E}">
        <p14:creationId xmlns:p14="http://schemas.microsoft.com/office/powerpoint/2010/main" val="2177902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36861A40-A25D-4B99-901D-0264D78699DF}" type="slidenum">
              <a:rPr lang="en-GB" smtClean="0"/>
              <a:pPr>
                <a:defRPr/>
              </a:pPr>
              <a:t>5</a:t>
            </a:fld>
            <a:endParaRPr lang="en-GB"/>
          </a:p>
        </p:txBody>
      </p:sp>
    </p:spTree>
    <p:extLst>
      <p:ext uri="{BB962C8B-B14F-4D97-AF65-F5344CB8AC3E}">
        <p14:creationId xmlns:p14="http://schemas.microsoft.com/office/powerpoint/2010/main" val="870374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D738AA-4889-41A5-AADF-74F2D5A93F52}" type="slidenum">
              <a:rPr lang="en-GB" smtClean="0"/>
              <a:pPr/>
              <a:t>6</a:t>
            </a:fld>
            <a:endParaRPr lang="en-GB"/>
          </a:p>
        </p:txBody>
      </p:sp>
    </p:spTree>
    <p:extLst>
      <p:ext uri="{BB962C8B-B14F-4D97-AF65-F5344CB8AC3E}">
        <p14:creationId xmlns:p14="http://schemas.microsoft.com/office/powerpoint/2010/main" val="3135871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36861A40-A25D-4B99-901D-0264D78699DF}" type="slidenum">
              <a:rPr lang="en-GB" smtClean="0"/>
              <a:pPr>
                <a:defRPr/>
              </a:pPr>
              <a:t>7</a:t>
            </a:fld>
            <a:endParaRPr lang="en-GB"/>
          </a:p>
        </p:txBody>
      </p:sp>
    </p:spTree>
    <p:extLst>
      <p:ext uri="{BB962C8B-B14F-4D97-AF65-F5344CB8AC3E}">
        <p14:creationId xmlns:p14="http://schemas.microsoft.com/office/powerpoint/2010/main" val="3058161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36861A40-A25D-4B99-901D-0264D78699DF}" type="slidenum">
              <a:rPr lang="en-GB" smtClean="0"/>
              <a:pPr>
                <a:defRPr/>
              </a:pPr>
              <a:t>8</a:t>
            </a:fld>
            <a:endParaRPr lang="en-GB"/>
          </a:p>
        </p:txBody>
      </p:sp>
    </p:spTree>
    <p:extLst>
      <p:ext uri="{BB962C8B-B14F-4D97-AF65-F5344CB8AC3E}">
        <p14:creationId xmlns:p14="http://schemas.microsoft.com/office/powerpoint/2010/main" val="2799225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D738AA-4889-41A5-AADF-74F2D5A93F52}" type="slidenum">
              <a:rPr lang="en-GB" smtClean="0"/>
              <a:pPr/>
              <a:t>9</a:t>
            </a:fld>
            <a:endParaRPr lang="en-GB"/>
          </a:p>
        </p:txBody>
      </p:sp>
    </p:spTree>
    <p:extLst>
      <p:ext uri="{BB962C8B-B14F-4D97-AF65-F5344CB8AC3E}">
        <p14:creationId xmlns:p14="http://schemas.microsoft.com/office/powerpoint/2010/main" val="16601033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3.jpe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9.jpe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0.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0.jpe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9.jpe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jpe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5.jpeg"/><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5.jpe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jpe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3.jpe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green">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 blue">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 column blue white">
    <p:bg>
      <p:bgPr>
        <a:blipFill dpi="0" rotWithShape="1">
          <a:blip r:embed="rId2" cstate="screen">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34B89"/>
                </a:solidFill>
              </a:defRPr>
            </a:lvl1pPr>
          </a:lstStyle>
          <a:p>
            <a:r>
              <a:rPr lang="en-US" smtClean="0"/>
              <a:t>Click to edit Master title style</a:t>
            </a:r>
            <a:endParaRPr lang="en-GB" dirty="0"/>
          </a:p>
        </p:txBody>
      </p:sp>
      <p:sp>
        <p:nvSpPr>
          <p:cNvPr id="4" name="Date Placeholder 3"/>
          <p:cNvSpPr>
            <a:spLocks noGrp="1"/>
          </p:cNvSpPr>
          <p:nvPr>
            <p:ph type="dt" sz="half" idx="10"/>
          </p:nvPr>
        </p:nvSpPr>
        <p:spPr>
          <a:xfrm>
            <a:off x="857250" y="6196013"/>
            <a:ext cx="1081088" cy="387350"/>
          </a:xfrm>
        </p:spPr>
        <p:txBody>
          <a:bodyPr/>
          <a:lstStyle>
            <a:lvl1pPr>
              <a:lnSpc>
                <a:spcPct val="100000"/>
              </a:lnSpc>
              <a:defRPr>
                <a:solidFill>
                  <a:srgbClr val="034B89"/>
                </a:solidFill>
              </a:defRPr>
            </a:lvl1pPr>
          </a:lstStyle>
          <a:p>
            <a:pPr>
              <a:defRPr/>
            </a:pPr>
            <a:fld id="{4B4C59A0-3291-4546-808A-D97A04E41AEF}" type="datetime1">
              <a:rPr lang="en-GB"/>
              <a:pPr>
                <a:defRPr/>
              </a:pPr>
              <a:t>20/07/2016</a:t>
            </a:fld>
            <a:endParaRPr lang="en-GB" dirty="0"/>
          </a:p>
        </p:txBody>
      </p:sp>
      <p:sp>
        <p:nvSpPr>
          <p:cNvPr id="5" name="Slide Number Placeholder 5"/>
          <p:cNvSpPr>
            <a:spLocks noGrp="1"/>
          </p:cNvSpPr>
          <p:nvPr>
            <p:ph type="sldNum" sz="quarter" idx="11"/>
          </p:nvPr>
        </p:nvSpPr>
        <p:spPr>
          <a:xfrm>
            <a:off x="468313" y="6196013"/>
            <a:ext cx="388937" cy="387350"/>
          </a:xfrm>
        </p:spPr>
        <p:txBody>
          <a:bodyPr/>
          <a:lstStyle>
            <a:lvl1pPr>
              <a:defRPr>
                <a:solidFill>
                  <a:srgbClr val="034B89"/>
                </a:solidFill>
              </a:defRPr>
            </a:lvl1pPr>
          </a:lstStyle>
          <a:p>
            <a:pPr>
              <a:defRPr/>
            </a:pPr>
            <a:fld id="{F9A9B8E9-BF47-4164-8601-35CCDB31FEA8}" type="slidenum">
              <a:rPr lang="en-GB"/>
              <a:pPr>
                <a:defRPr/>
              </a:pPr>
              <a:t>‹#›</a:t>
            </a:fld>
            <a:endParaRPr lang="en-GB" dirty="0"/>
          </a:p>
        </p:txBody>
      </p:sp>
      <p:sp>
        <p:nvSpPr>
          <p:cNvPr id="6" name="Content Placeholder 2"/>
          <p:cNvSpPr>
            <a:spLocks noGrp="1"/>
          </p:cNvSpPr>
          <p:nvPr>
            <p:ph idx="1"/>
          </p:nvPr>
        </p:nvSpPr>
        <p:spPr>
          <a:xfrm>
            <a:off x="468000" y="1700808"/>
            <a:ext cx="3960000" cy="4242793"/>
          </a:xfrm>
        </p:spPr>
        <p:txBody>
          <a:bodyPr/>
          <a:lstStyle>
            <a:lvl1pPr>
              <a:buFontTx/>
              <a:buBlip>
                <a:blip r:embed="rId3"/>
              </a:buBlip>
              <a:defRPr>
                <a:solidFill>
                  <a:srgbClr val="034B89"/>
                </a:solidFill>
              </a:defRPr>
            </a:lvl1pPr>
            <a:lvl2pPr>
              <a:buFontTx/>
              <a:buBlip>
                <a:blip r:embed="rId3"/>
              </a:buBlip>
              <a:defRPr>
                <a:solidFill>
                  <a:srgbClr val="034B89"/>
                </a:solidFill>
              </a:defRPr>
            </a:lvl2pPr>
            <a:lvl3pPr>
              <a:defRPr>
                <a:solidFill>
                  <a:srgbClr val="034B89"/>
                </a:solidFill>
              </a:defRPr>
            </a:lvl3pPr>
            <a:lvl4pPr>
              <a:defRPr>
                <a:solidFill>
                  <a:srgbClr val="034B89"/>
                </a:solidFill>
              </a:defRPr>
            </a:lvl4pPr>
            <a:lvl5pPr>
              <a:defRPr>
                <a:solidFill>
                  <a:srgbClr val="034B89"/>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Content Placeholder 8"/>
          <p:cNvSpPr>
            <a:spLocks noGrp="1"/>
          </p:cNvSpPr>
          <p:nvPr>
            <p:ph sz="quarter" idx="13"/>
          </p:nvPr>
        </p:nvSpPr>
        <p:spPr>
          <a:xfrm>
            <a:off x="4716463" y="1700213"/>
            <a:ext cx="3959225" cy="4243387"/>
          </a:xfrm>
        </p:spPr>
        <p:txBody>
          <a:bodyPr/>
          <a:lstStyle>
            <a:lvl1pPr>
              <a:buFontTx/>
              <a:buBlip>
                <a:blip r:embed="rId3"/>
              </a:buBlip>
              <a:defRPr>
                <a:solidFill>
                  <a:srgbClr val="034B89"/>
                </a:solidFill>
              </a:defRPr>
            </a:lvl1pPr>
            <a:lvl2pPr>
              <a:buFontTx/>
              <a:buBlip>
                <a:blip r:embed="rId3"/>
              </a:buBlip>
              <a:defRPr>
                <a:solidFill>
                  <a:srgbClr val="034B89"/>
                </a:solidFill>
              </a:defRPr>
            </a:lvl2pPr>
            <a:lvl3pPr>
              <a:defRPr>
                <a:solidFill>
                  <a:srgbClr val="034B89"/>
                </a:solidFill>
              </a:defRPr>
            </a:lvl3pPr>
            <a:lvl4pPr>
              <a:defRPr>
                <a:solidFill>
                  <a:srgbClr val="034B89"/>
                </a:solidFill>
              </a:defRPr>
            </a:lvl4pPr>
            <a:lvl5pPr>
              <a:defRPr>
                <a:solidFill>
                  <a:srgbClr val="034B89"/>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16455008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 Column blue">
    <p:bg>
      <p:bgPr>
        <a:blipFill dpi="0" rotWithShape="1">
          <a:blip r:embed="rId2" cstate="screen">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GB" dirty="0"/>
          </a:p>
        </p:txBody>
      </p:sp>
      <p:sp>
        <p:nvSpPr>
          <p:cNvPr id="3" name="Content Placeholder 2"/>
          <p:cNvSpPr>
            <a:spLocks noGrp="1"/>
          </p:cNvSpPr>
          <p:nvPr>
            <p:ph idx="1"/>
          </p:nvPr>
        </p:nvSpPr>
        <p:spPr>
          <a:xfrm>
            <a:off x="468000" y="1700808"/>
            <a:ext cx="3960000" cy="4242793"/>
          </a:xfrm>
        </p:spPr>
        <p:txBody>
          <a:bodyPr/>
          <a:lstStyle>
            <a:lvl1pPr>
              <a:buFontTx/>
              <a:buBlip>
                <a:blip r:embed="rId3"/>
              </a:buBlip>
              <a:defRPr>
                <a:solidFill>
                  <a:srgbClr val="FFFFFF"/>
                </a:solidFill>
              </a:defRPr>
            </a:lvl1pPr>
            <a:lvl2pPr>
              <a:buFontTx/>
              <a:buBlip>
                <a:blip r:embed="rId3"/>
              </a:buBlip>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Content Placeholder 8"/>
          <p:cNvSpPr>
            <a:spLocks noGrp="1"/>
          </p:cNvSpPr>
          <p:nvPr>
            <p:ph sz="quarter" idx="13"/>
          </p:nvPr>
        </p:nvSpPr>
        <p:spPr>
          <a:xfrm>
            <a:off x="4716463" y="1700213"/>
            <a:ext cx="3959225" cy="4243387"/>
          </a:xfrm>
        </p:spPr>
        <p:txBody>
          <a:bodyPr/>
          <a:lstStyle>
            <a:lvl1pPr>
              <a:buFontTx/>
              <a:buBlip>
                <a:blip r:embed="rId3"/>
              </a:buBlip>
              <a:defRPr>
                <a:solidFill>
                  <a:srgbClr val="FFFFFF"/>
                </a:solidFill>
              </a:defRPr>
            </a:lvl1pPr>
            <a:lvl2pPr>
              <a:buFontTx/>
              <a:buBlip>
                <a:blip r:embed="rId3"/>
              </a:buBlip>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Date Placeholder 3"/>
          <p:cNvSpPr>
            <a:spLocks noGrp="1"/>
          </p:cNvSpPr>
          <p:nvPr>
            <p:ph type="dt" sz="half" idx="14"/>
          </p:nvPr>
        </p:nvSpPr>
        <p:spPr>
          <a:xfrm>
            <a:off x="857250" y="6196013"/>
            <a:ext cx="1081088" cy="387350"/>
          </a:xfrm>
        </p:spPr>
        <p:txBody>
          <a:bodyPr/>
          <a:lstStyle>
            <a:lvl1pPr>
              <a:lnSpc>
                <a:spcPct val="100000"/>
              </a:lnSpc>
              <a:defRPr>
                <a:solidFill>
                  <a:schemeClr val="bg1"/>
                </a:solidFill>
              </a:defRPr>
            </a:lvl1pPr>
          </a:lstStyle>
          <a:p>
            <a:pPr>
              <a:defRPr/>
            </a:pPr>
            <a:fld id="{E684995E-2568-47E8-A1B5-86CBC0DD045C}" type="datetime1">
              <a:rPr lang="en-GB">
                <a:solidFill>
                  <a:srgbClr val="FFFFFF"/>
                </a:solidFill>
              </a:rPr>
              <a:pPr>
                <a:defRPr/>
              </a:pPr>
              <a:t>20/07/2016</a:t>
            </a:fld>
            <a:endParaRPr lang="en-GB" dirty="0">
              <a:solidFill>
                <a:srgbClr val="FFFFFF"/>
              </a:solidFill>
            </a:endParaRPr>
          </a:p>
        </p:txBody>
      </p:sp>
      <p:sp>
        <p:nvSpPr>
          <p:cNvPr id="7" name="Slide Number Placeholder 5"/>
          <p:cNvSpPr>
            <a:spLocks noGrp="1"/>
          </p:cNvSpPr>
          <p:nvPr>
            <p:ph type="sldNum" sz="quarter" idx="15"/>
          </p:nvPr>
        </p:nvSpPr>
        <p:spPr>
          <a:xfrm>
            <a:off x="468313" y="6196013"/>
            <a:ext cx="388937" cy="387350"/>
          </a:xfrm>
        </p:spPr>
        <p:txBody>
          <a:bodyPr/>
          <a:lstStyle>
            <a:lvl1pPr>
              <a:defRPr>
                <a:solidFill>
                  <a:schemeClr val="bg1"/>
                </a:solidFill>
              </a:defRPr>
            </a:lvl1pPr>
          </a:lstStyle>
          <a:p>
            <a:pPr>
              <a:defRPr/>
            </a:pPr>
            <a:fld id="{61B44939-E351-452D-BED6-17953ED37D28}" type="slidenum">
              <a:rPr lang="en-GB">
                <a:solidFill>
                  <a:srgbClr val="FFFFFF"/>
                </a:solidFill>
              </a:rPr>
              <a:pPr>
                <a:defRPr/>
              </a:pPr>
              <a:t>‹#›</a:t>
            </a:fld>
            <a:endParaRPr lang="en-GB" dirty="0">
              <a:solidFill>
                <a:srgbClr val="FFFFFF"/>
              </a:solidFill>
            </a:endParaRPr>
          </a:p>
        </p:txBody>
      </p:sp>
    </p:spTree>
    <p:extLst>
      <p:ext uri="{BB962C8B-B14F-4D97-AF65-F5344CB8AC3E}">
        <p14:creationId xmlns:p14="http://schemas.microsoft.com/office/powerpoint/2010/main" val="18077979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468313" y="1268760"/>
            <a:ext cx="8207375" cy="4288582"/>
          </a:xfrm>
        </p:spPr>
        <p:txBody>
          <a:bodyPr/>
          <a:lstStyle>
            <a:lvl1pPr marL="0" indent="0">
              <a:lnSpc>
                <a:spcPct val="102000"/>
              </a:lnSpc>
              <a:buFontTx/>
              <a:buBlip>
                <a:blip r:embed="rId2"/>
              </a:buBlip>
              <a:defRPr sz="3200">
                <a:solidFill>
                  <a:srgbClr val="FFFFFF"/>
                </a:solidFill>
              </a:defRPr>
            </a:lvl1pPr>
            <a:lvl2pPr marL="360000" indent="-360000">
              <a:lnSpc>
                <a:spcPct val="102000"/>
              </a:lnSpc>
              <a:buFontTx/>
              <a:buBlip>
                <a:blip r:embed="rId3"/>
              </a:buBlip>
              <a:defRPr sz="3200">
                <a:solidFill>
                  <a:srgbClr val="FFFFFF"/>
                </a:solidFill>
              </a:defRPr>
            </a:lvl2pPr>
            <a:lvl3pPr marL="576000">
              <a:lnSpc>
                <a:spcPct val="102000"/>
              </a:lnSpc>
              <a:defRPr sz="2800">
                <a:solidFill>
                  <a:srgbClr val="FFFFFF"/>
                </a:solidFill>
              </a:defRPr>
            </a:lvl3pPr>
            <a:lvl4pPr marL="792000">
              <a:lnSpc>
                <a:spcPct val="102000"/>
              </a:lnSpc>
              <a:defRPr sz="2200">
                <a:solidFill>
                  <a:srgbClr val="FFFFFF"/>
                </a:solidFill>
              </a:defRPr>
            </a:lvl4pPr>
            <a:lvl5pPr marL="1008000">
              <a:lnSpc>
                <a:spcPct val="102000"/>
              </a:lnSpc>
              <a:defRPr sz="2200">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2795733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Logo grey">
    <p:bg>
      <p:bgPr>
        <a:blipFill dpi="0" rotWithShape="1">
          <a:blip r:embed="rId2" cstate="screen">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1165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Logo grey 2">
    <p:bg>
      <p:bgPr>
        <a:blipFill dpi="0" rotWithShape="1">
          <a:blip r:embed="rId2" cstate="screen">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116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Logo grey tint">
    <p:bg>
      <p:bgPr>
        <a:blipFill dpi="0" rotWithShape="1">
          <a:blip r:embed="rId2" cstate="screen">
            <a:lum/>
          </a:blip>
          <a:srcRect/>
          <a:stretch>
            <a:fillRect t="-2000" b="-2000"/>
          </a:stretch>
        </a:blipFill>
        <a:effectLst/>
      </p:bgPr>
    </p:bg>
    <p:spTree>
      <p:nvGrpSpPr>
        <p:cNvPr id="1" name=""/>
        <p:cNvGrpSpPr/>
        <p:nvPr/>
      </p:nvGrpSpPr>
      <p:grpSpPr>
        <a:xfrm>
          <a:off x="0" y="0"/>
          <a:ext cx="0" cy="0"/>
          <a:chOff x="0" y="0"/>
          <a:chExt cx="0" cy="0"/>
        </a:xfrm>
      </p:grpSpPr>
      <p:pic>
        <p:nvPicPr>
          <p:cNvPr id="3" name="Picture 2" descr="Grey Roundel Big TINT.jpg"/>
          <p:cNvPicPr>
            <a:picLocks/>
          </p:cNvPicPr>
          <p:nvPr userDrawn="1"/>
        </p:nvPicPr>
        <p:blipFill>
          <a:blip r:embed="rId3" cstate="screen"/>
          <a:stretch>
            <a:fillRect/>
          </a:stretch>
        </p:blipFill>
        <p:spPr>
          <a:xfrm>
            <a:off x="0" y="0"/>
            <a:ext cx="9195450" cy="6858000"/>
          </a:xfrm>
          <a:prstGeom prst="rect">
            <a:avLst/>
          </a:prstGeom>
        </p:spPr>
      </p:pic>
    </p:spTree>
    <p:extLst>
      <p:ext uri="{BB962C8B-B14F-4D97-AF65-F5344CB8AC3E}">
        <p14:creationId xmlns:p14="http://schemas.microsoft.com/office/powerpoint/2010/main" val="10412947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grey">
    <p:bg>
      <p:bgPr>
        <a:blipFill dpi="0" rotWithShape="1">
          <a:blip r:embed="rId2" cstate="screen">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8000" y="980728"/>
            <a:ext cx="8208000" cy="1946647"/>
          </a:xfrm>
        </p:spPr>
        <p:txBody>
          <a:bodyPr anchor="ctr">
            <a:normAutofit/>
          </a:bodyPr>
          <a:lstStyle>
            <a:lvl1pPr>
              <a:lnSpc>
                <a:spcPct val="85000"/>
              </a:lnSpc>
              <a:defRPr sz="4800" b="0">
                <a:solidFill>
                  <a:srgbClr val="FFFFFF"/>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468000" y="3201071"/>
            <a:ext cx="8208000" cy="1873672"/>
          </a:xfrm>
        </p:spPr>
        <p:txBody>
          <a:bodyPr>
            <a:normAutofit/>
          </a:bodyPr>
          <a:lstStyle>
            <a:lvl1pPr marL="0" indent="0" algn="l">
              <a:buNone/>
              <a:defRPr sz="21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Tree>
    <p:extLst>
      <p:ext uri="{BB962C8B-B14F-4D97-AF65-F5344CB8AC3E}">
        <p14:creationId xmlns:p14="http://schemas.microsoft.com/office/powerpoint/2010/main" val="2329707099"/>
      </p:ext>
    </p:extLst>
  </p:cSld>
  <p:clrMapOvr>
    <a:overrideClrMapping bg1="dk1" tx1="lt1" bg2="dk2" tx2="lt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grey white">
    <p:bg>
      <p:bgPr>
        <a:blipFill dpi="0" rotWithShape="1">
          <a:blip r:embed="rId2" cstate="screen">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8000" y="980728"/>
            <a:ext cx="8208000" cy="1946647"/>
          </a:xfrm>
        </p:spPr>
        <p:txBody>
          <a:bodyPr anchor="ctr">
            <a:normAutofit/>
          </a:bodyPr>
          <a:lstStyle>
            <a:lvl1pPr>
              <a:lnSpc>
                <a:spcPct val="85000"/>
              </a:lnSpc>
              <a:defRPr sz="4800" b="0">
                <a:solidFill>
                  <a:schemeClr val="tx2"/>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468000" y="3201071"/>
            <a:ext cx="8208000" cy="1873672"/>
          </a:xfrm>
        </p:spPr>
        <p:txBody>
          <a:bodyPr>
            <a:normAutofit/>
          </a:bodyPr>
          <a:lstStyle>
            <a:lvl1pPr marL="0" marR="0" indent="0" algn="l" defTabSz="914400" rtl="0" eaLnBrk="1" fontAlgn="base" latinLnBrk="0" hangingPunct="1">
              <a:lnSpc>
                <a:spcPct val="95000"/>
              </a:lnSpc>
              <a:spcBef>
                <a:spcPct val="20000"/>
              </a:spcBef>
              <a:spcAft>
                <a:spcPct val="0"/>
              </a:spcAft>
              <a:buClrTx/>
              <a:buSzTx/>
              <a:buFont typeface="Arial" charset="0"/>
              <a:buNone/>
              <a:tabLst/>
              <a:defRPr sz="21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Tree>
    <p:extLst>
      <p:ext uri="{BB962C8B-B14F-4D97-AF65-F5344CB8AC3E}">
        <p14:creationId xmlns:p14="http://schemas.microsoft.com/office/powerpoint/2010/main" val="2025989283"/>
      </p:ext>
    </p:extLst>
  </p:cSld>
  <p:clrMapOvr>
    <a:overrideClrMapping bg1="dk1" tx1="lt1" bg2="dk2" tx2="lt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1 Column grey">
    <p:bg>
      <p:bgPr>
        <a:blipFill dpi="0" rotWithShape="1">
          <a:blip r:embed="rId2" cstate="screen">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FontTx/>
              <a:buBlip>
                <a:blip r:embed="rId3"/>
              </a:buBlip>
              <a:defRPr>
                <a:solidFill>
                  <a:srgbClr val="FFFFFF"/>
                </a:solidFill>
              </a:defRPr>
            </a:lvl1pPr>
            <a:lvl2pPr>
              <a:buFontTx/>
              <a:buBlip>
                <a:blip r:embed="rId3"/>
              </a:buBlip>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Date Placeholder 3"/>
          <p:cNvSpPr>
            <a:spLocks noGrp="1"/>
          </p:cNvSpPr>
          <p:nvPr>
            <p:ph type="dt" sz="half" idx="10"/>
          </p:nvPr>
        </p:nvSpPr>
        <p:spPr>
          <a:xfrm>
            <a:off x="857250" y="6196013"/>
            <a:ext cx="1081088" cy="387350"/>
          </a:xfrm>
        </p:spPr>
        <p:txBody>
          <a:bodyPr/>
          <a:lstStyle>
            <a:lvl1pPr>
              <a:lnSpc>
                <a:spcPct val="100000"/>
              </a:lnSpc>
              <a:defRPr>
                <a:solidFill>
                  <a:schemeClr val="tx1"/>
                </a:solidFill>
              </a:defRPr>
            </a:lvl1pPr>
          </a:lstStyle>
          <a:p>
            <a:pPr>
              <a:defRPr/>
            </a:pPr>
            <a:fld id="{E8F3BDA7-BDC6-41F6-9669-CF469B298DB8}" type="datetime1">
              <a:rPr lang="en-GB">
                <a:solidFill>
                  <a:srgbClr val="FFFFFF"/>
                </a:solidFill>
              </a:rPr>
              <a:pPr>
                <a:defRPr/>
              </a:pPr>
              <a:t>20/07/2016</a:t>
            </a:fld>
            <a:endParaRPr lang="en-GB" dirty="0">
              <a:solidFill>
                <a:srgbClr val="FFFFFF"/>
              </a:solidFill>
            </a:endParaRPr>
          </a:p>
        </p:txBody>
      </p:sp>
      <p:sp>
        <p:nvSpPr>
          <p:cNvPr id="6" name="Slide Number Placeholder 5"/>
          <p:cNvSpPr>
            <a:spLocks noGrp="1"/>
          </p:cNvSpPr>
          <p:nvPr>
            <p:ph type="sldNum" sz="quarter" idx="11"/>
          </p:nvPr>
        </p:nvSpPr>
        <p:spPr>
          <a:xfrm>
            <a:off x="468313" y="6196013"/>
            <a:ext cx="388937" cy="387350"/>
          </a:xfrm>
        </p:spPr>
        <p:txBody>
          <a:bodyPr/>
          <a:lstStyle>
            <a:lvl1pPr>
              <a:defRPr>
                <a:solidFill>
                  <a:schemeClr val="tx1"/>
                </a:solidFill>
              </a:defRPr>
            </a:lvl1pPr>
          </a:lstStyle>
          <a:p>
            <a:pPr>
              <a:defRPr/>
            </a:pPr>
            <a:fld id="{064674CA-76BF-4A0C-AB17-8B5FF3054F52}" type="slidenum">
              <a:rPr lang="en-GB">
                <a:solidFill>
                  <a:srgbClr val="FFFFFF"/>
                </a:solidFill>
              </a:rPr>
              <a:pPr>
                <a:defRPr/>
              </a:pPr>
              <a:t>‹#›</a:t>
            </a:fld>
            <a:endParaRPr lang="en-GB" dirty="0">
              <a:solidFill>
                <a:srgbClr val="FFFFFF"/>
              </a:solidFill>
            </a:endParaRPr>
          </a:p>
        </p:txBody>
      </p:sp>
    </p:spTree>
    <p:extLst>
      <p:ext uri="{BB962C8B-B14F-4D97-AF65-F5344CB8AC3E}">
        <p14:creationId xmlns:p14="http://schemas.microsoft.com/office/powerpoint/2010/main" val="1010808038"/>
      </p:ext>
    </p:extLst>
  </p:cSld>
  <p:clrMapOvr>
    <a:overrideClrMapping bg1="dk1" tx1="lt1" bg2="dk2" tx2="lt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 column grey white">
    <p:bg>
      <p:bgPr>
        <a:blipFill dpi="0" rotWithShape="1">
          <a:blip r:embed="rId2" cstate="screen">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a:xfrm>
            <a:off x="468000" y="1700808"/>
            <a:ext cx="8207688" cy="4242793"/>
          </a:xfrm>
        </p:spPr>
        <p:txBody>
          <a:bodyPr/>
          <a:lstStyle>
            <a:lvl1pPr>
              <a:buFontTx/>
              <a:buBlip>
                <a:blip r:embed="rId3"/>
              </a:buBlip>
              <a:defRPr/>
            </a:lvl1pPr>
            <a:lvl2pPr>
              <a:buFontTx/>
              <a:buBlip>
                <a:blip r:embed="rId3"/>
              </a:buBlip>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Date Placeholder 3"/>
          <p:cNvSpPr>
            <a:spLocks noGrp="1"/>
          </p:cNvSpPr>
          <p:nvPr>
            <p:ph type="dt" sz="half" idx="14"/>
          </p:nvPr>
        </p:nvSpPr>
        <p:spPr>
          <a:xfrm>
            <a:off x="857250" y="6196013"/>
            <a:ext cx="1081088" cy="387350"/>
          </a:xfrm>
        </p:spPr>
        <p:txBody>
          <a:bodyPr/>
          <a:lstStyle>
            <a:lvl1pPr>
              <a:lnSpc>
                <a:spcPct val="100000"/>
              </a:lnSpc>
              <a:defRPr>
                <a:solidFill>
                  <a:schemeClr val="tx2"/>
                </a:solidFill>
              </a:defRPr>
            </a:lvl1pPr>
          </a:lstStyle>
          <a:p>
            <a:pPr>
              <a:defRPr/>
            </a:pPr>
            <a:fld id="{37295B5A-DBFF-4868-9A24-AC57907D57F2}" type="datetime1">
              <a:rPr lang="en-GB">
                <a:solidFill>
                  <a:srgbClr val="000000"/>
                </a:solidFill>
              </a:rPr>
              <a:pPr>
                <a:defRPr/>
              </a:pPr>
              <a:t>20/07/2016</a:t>
            </a:fld>
            <a:endParaRPr lang="en-GB" dirty="0">
              <a:solidFill>
                <a:srgbClr val="000000"/>
              </a:solidFill>
            </a:endParaRPr>
          </a:p>
        </p:txBody>
      </p:sp>
      <p:sp>
        <p:nvSpPr>
          <p:cNvPr id="7" name="Slide Number Placeholder 5"/>
          <p:cNvSpPr>
            <a:spLocks noGrp="1"/>
          </p:cNvSpPr>
          <p:nvPr>
            <p:ph type="sldNum" sz="quarter" idx="15"/>
          </p:nvPr>
        </p:nvSpPr>
        <p:spPr>
          <a:xfrm>
            <a:off x="468313" y="6196013"/>
            <a:ext cx="388937" cy="387350"/>
          </a:xfrm>
        </p:spPr>
        <p:txBody>
          <a:bodyPr/>
          <a:lstStyle>
            <a:lvl1pPr>
              <a:defRPr>
                <a:solidFill>
                  <a:schemeClr val="tx2"/>
                </a:solidFill>
              </a:defRPr>
            </a:lvl1pPr>
          </a:lstStyle>
          <a:p>
            <a:pPr>
              <a:defRPr/>
            </a:pPr>
            <a:fld id="{D47A91DE-D07E-4F55-B6A0-E6FB5C42246F}"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1330001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 blue 2">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 Column grey white">
    <p:bg>
      <p:bgPr>
        <a:blipFill dpi="0" rotWithShape="1">
          <a:blip r:embed="rId2" cstate="screen">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a:xfrm>
            <a:off x="468000" y="1700808"/>
            <a:ext cx="3960000" cy="4242793"/>
          </a:xfrm>
        </p:spPr>
        <p:txBody>
          <a:bodyPr/>
          <a:lstStyle>
            <a:lvl1pPr>
              <a:buFontTx/>
              <a:buBlip>
                <a:blip r:embed="rId3"/>
              </a:buBlip>
              <a:defRPr/>
            </a:lvl1pPr>
            <a:lvl2pPr>
              <a:buFontTx/>
              <a:buBlip>
                <a:blip r:embed="rId3"/>
              </a:buBlip>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Content Placeholder 8"/>
          <p:cNvSpPr>
            <a:spLocks noGrp="1"/>
          </p:cNvSpPr>
          <p:nvPr>
            <p:ph sz="quarter" idx="13"/>
          </p:nvPr>
        </p:nvSpPr>
        <p:spPr>
          <a:xfrm>
            <a:off x="4716463" y="1700213"/>
            <a:ext cx="3959225" cy="4243387"/>
          </a:xfrm>
        </p:spPr>
        <p:txBody>
          <a:bodyPr/>
          <a:lstStyle>
            <a:lvl1pPr>
              <a:buFontTx/>
              <a:buBlip>
                <a:blip r:embed="rId3"/>
              </a:buBlip>
              <a:defRPr/>
            </a:lvl1pPr>
            <a:lvl2pPr>
              <a:buFontTx/>
              <a:buBlip>
                <a:blip r:embed="rId3"/>
              </a:buBlip>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Date Placeholder 3"/>
          <p:cNvSpPr>
            <a:spLocks noGrp="1"/>
          </p:cNvSpPr>
          <p:nvPr>
            <p:ph type="dt" sz="half" idx="14"/>
          </p:nvPr>
        </p:nvSpPr>
        <p:spPr>
          <a:xfrm>
            <a:off x="857250" y="6196013"/>
            <a:ext cx="1081088" cy="387350"/>
          </a:xfrm>
        </p:spPr>
        <p:txBody>
          <a:bodyPr/>
          <a:lstStyle>
            <a:lvl1pPr>
              <a:lnSpc>
                <a:spcPct val="100000"/>
              </a:lnSpc>
              <a:defRPr>
                <a:solidFill>
                  <a:schemeClr val="tx2"/>
                </a:solidFill>
              </a:defRPr>
            </a:lvl1pPr>
          </a:lstStyle>
          <a:p>
            <a:pPr>
              <a:defRPr/>
            </a:pPr>
            <a:fld id="{37295B5A-DBFF-4868-9A24-AC57907D57F2}" type="datetime1">
              <a:rPr lang="en-GB">
                <a:solidFill>
                  <a:srgbClr val="000000"/>
                </a:solidFill>
              </a:rPr>
              <a:pPr>
                <a:defRPr/>
              </a:pPr>
              <a:t>20/07/2016</a:t>
            </a:fld>
            <a:endParaRPr lang="en-GB" dirty="0">
              <a:solidFill>
                <a:srgbClr val="000000"/>
              </a:solidFill>
            </a:endParaRPr>
          </a:p>
        </p:txBody>
      </p:sp>
      <p:sp>
        <p:nvSpPr>
          <p:cNvPr id="7" name="Slide Number Placeholder 5"/>
          <p:cNvSpPr>
            <a:spLocks noGrp="1"/>
          </p:cNvSpPr>
          <p:nvPr>
            <p:ph type="sldNum" sz="quarter" idx="15"/>
          </p:nvPr>
        </p:nvSpPr>
        <p:spPr>
          <a:xfrm>
            <a:off x="468313" y="6196013"/>
            <a:ext cx="388937" cy="387350"/>
          </a:xfrm>
        </p:spPr>
        <p:txBody>
          <a:bodyPr/>
          <a:lstStyle>
            <a:lvl1pPr>
              <a:defRPr>
                <a:solidFill>
                  <a:schemeClr val="tx2"/>
                </a:solidFill>
              </a:defRPr>
            </a:lvl1pPr>
          </a:lstStyle>
          <a:p>
            <a:pPr>
              <a:defRPr/>
            </a:pPr>
            <a:fld id="{D47A91DE-D07E-4F55-B6A0-E6FB5C42246F}"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167185995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 Column grey">
    <p:bg>
      <p:bgPr>
        <a:blipFill dpi="0" rotWithShape="1">
          <a:blip r:embed="rId2" cstate="screen">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GB" dirty="0"/>
          </a:p>
        </p:txBody>
      </p:sp>
      <p:sp>
        <p:nvSpPr>
          <p:cNvPr id="3" name="Content Placeholder 2"/>
          <p:cNvSpPr>
            <a:spLocks noGrp="1"/>
          </p:cNvSpPr>
          <p:nvPr>
            <p:ph idx="1"/>
          </p:nvPr>
        </p:nvSpPr>
        <p:spPr>
          <a:xfrm>
            <a:off x="468000" y="1700808"/>
            <a:ext cx="3960000" cy="4242793"/>
          </a:xfrm>
        </p:spPr>
        <p:txBody>
          <a:bodyPr/>
          <a:lstStyle>
            <a:lvl1pPr>
              <a:buFontTx/>
              <a:buBlip>
                <a:blip r:embed="rId3"/>
              </a:buBlip>
              <a:defRPr>
                <a:solidFill>
                  <a:srgbClr val="FFFFFF"/>
                </a:solidFill>
              </a:defRPr>
            </a:lvl1pPr>
            <a:lvl2pPr>
              <a:buFontTx/>
              <a:buBlip>
                <a:blip r:embed="rId3"/>
              </a:buBlip>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Content Placeholder 8"/>
          <p:cNvSpPr>
            <a:spLocks noGrp="1"/>
          </p:cNvSpPr>
          <p:nvPr>
            <p:ph sz="quarter" idx="13"/>
          </p:nvPr>
        </p:nvSpPr>
        <p:spPr>
          <a:xfrm>
            <a:off x="4716463" y="1700213"/>
            <a:ext cx="3959225" cy="4243387"/>
          </a:xfrm>
        </p:spPr>
        <p:txBody>
          <a:bodyPr/>
          <a:lstStyle>
            <a:lvl1pPr>
              <a:buFontTx/>
              <a:buBlip>
                <a:blip r:embed="rId3"/>
              </a:buBlip>
              <a:defRPr>
                <a:solidFill>
                  <a:srgbClr val="FFFFFF"/>
                </a:solidFill>
              </a:defRPr>
            </a:lvl1pPr>
            <a:lvl2pPr>
              <a:buFontTx/>
              <a:buBlip>
                <a:blip r:embed="rId3"/>
              </a:buBlip>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Date Placeholder 3"/>
          <p:cNvSpPr>
            <a:spLocks noGrp="1"/>
          </p:cNvSpPr>
          <p:nvPr>
            <p:ph type="dt" sz="half" idx="14"/>
          </p:nvPr>
        </p:nvSpPr>
        <p:spPr>
          <a:xfrm>
            <a:off x="857250" y="6196013"/>
            <a:ext cx="1081088" cy="387350"/>
          </a:xfrm>
        </p:spPr>
        <p:txBody>
          <a:bodyPr/>
          <a:lstStyle>
            <a:lvl1pPr>
              <a:lnSpc>
                <a:spcPct val="100000"/>
              </a:lnSpc>
              <a:defRPr>
                <a:solidFill>
                  <a:schemeClr val="tx1"/>
                </a:solidFill>
              </a:defRPr>
            </a:lvl1pPr>
          </a:lstStyle>
          <a:p>
            <a:pPr>
              <a:defRPr/>
            </a:pPr>
            <a:fld id="{2AB0B417-BAB8-43DF-A8D2-D63D9706B574}" type="datetime1">
              <a:rPr lang="en-GB">
                <a:solidFill>
                  <a:srgbClr val="FFFFFF"/>
                </a:solidFill>
              </a:rPr>
              <a:pPr>
                <a:defRPr/>
              </a:pPr>
              <a:t>20/07/2016</a:t>
            </a:fld>
            <a:endParaRPr lang="en-GB" dirty="0">
              <a:solidFill>
                <a:srgbClr val="FFFFFF"/>
              </a:solidFill>
            </a:endParaRPr>
          </a:p>
        </p:txBody>
      </p:sp>
      <p:sp>
        <p:nvSpPr>
          <p:cNvPr id="7" name="Slide Number Placeholder 5"/>
          <p:cNvSpPr>
            <a:spLocks noGrp="1"/>
          </p:cNvSpPr>
          <p:nvPr>
            <p:ph type="sldNum" sz="quarter" idx="15"/>
          </p:nvPr>
        </p:nvSpPr>
        <p:spPr>
          <a:xfrm>
            <a:off x="468313" y="6196013"/>
            <a:ext cx="388937" cy="387350"/>
          </a:xfrm>
        </p:spPr>
        <p:txBody>
          <a:bodyPr/>
          <a:lstStyle>
            <a:lvl1pPr>
              <a:defRPr>
                <a:solidFill>
                  <a:schemeClr val="tx1"/>
                </a:solidFill>
              </a:defRPr>
            </a:lvl1pPr>
          </a:lstStyle>
          <a:p>
            <a:pPr>
              <a:defRPr/>
            </a:pPr>
            <a:fld id="{F80CFFAE-92C7-43A4-9873-89690CBB1D90}" type="slidenum">
              <a:rPr lang="en-GB">
                <a:solidFill>
                  <a:srgbClr val="FFFFFF"/>
                </a:solidFill>
              </a:rPr>
              <a:pPr>
                <a:defRPr/>
              </a:pPr>
              <a:t>‹#›</a:t>
            </a:fld>
            <a:endParaRPr lang="en-GB" dirty="0">
              <a:solidFill>
                <a:srgbClr val="FFFFFF"/>
              </a:solidFill>
            </a:endParaRPr>
          </a:p>
        </p:txBody>
      </p:sp>
    </p:spTree>
    <p:extLst>
      <p:ext uri="{BB962C8B-B14F-4D97-AF65-F5344CB8AC3E}">
        <p14:creationId xmlns:p14="http://schemas.microsoft.com/office/powerpoint/2010/main" val="3440016470"/>
      </p:ext>
    </p:extLst>
  </p:cSld>
  <p:clrMapOvr>
    <a:overrideClrMapping bg1="dk1" tx1="lt1" bg2="dk2" tx2="lt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Logo green">
    <p:bg>
      <p:bgPr>
        <a:blipFill dpi="0" rotWithShape="1">
          <a:blip r:embed="rId2" cstate="screen">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472600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Logo green 2">
    <p:bg>
      <p:bgPr>
        <a:blipFill dpi="0" rotWithShape="1">
          <a:blip r:embed="rId2" cstate="screen">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9769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Logo green tint">
    <p:bg>
      <p:bgPr>
        <a:blipFill dpi="0" rotWithShape="1">
          <a:blip r:embed="rId2" cstate="screen">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79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green">
    <p:bg>
      <p:bgPr>
        <a:blipFill dpi="0" rotWithShape="1">
          <a:blip r:embed="rId2" cstate="screen">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8000" y="980728"/>
            <a:ext cx="8208000" cy="1946647"/>
          </a:xfrm>
        </p:spPr>
        <p:txBody>
          <a:bodyPr anchor="ctr">
            <a:normAutofit/>
          </a:bodyPr>
          <a:lstStyle>
            <a:lvl1pPr>
              <a:lnSpc>
                <a:spcPct val="85000"/>
              </a:lnSpc>
              <a:defRPr sz="4800" b="0">
                <a:solidFill>
                  <a:srgbClr val="FFFFFF"/>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468000" y="3201071"/>
            <a:ext cx="8208000" cy="1873672"/>
          </a:xfrm>
        </p:spPr>
        <p:txBody>
          <a:bodyPr>
            <a:normAutofit/>
          </a:bodyPr>
          <a:lstStyle>
            <a:lvl1pPr marL="0" indent="0" algn="l">
              <a:buNone/>
              <a:defRPr sz="21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Tree>
    <p:extLst>
      <p:ext uri="{BB962C8B-B14F-4D97-AF65-F5344CB8AC3E}">
        <p14:creationId xmlns:p14="http://schemas.microsoft.com/office/powerpoint/2010/main" val="2814345700"/>
      </p:ext>
    </p:extLst>
  </p:cSld>
  <p:clrMapOvr>
    <a:overrideClrMapping bg1="dk1" tx1="lt1" bg2="dk2" tx2="lt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green white">
    <p:bg>
      <p:bgPr>
        <a:blipFill dpi="0" rotWithShape="1">
          <a:blip r:embed="rId2" cstate="screen">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8000" y="980728"/>
            <a:ext cx="8208000" cy="1946647"/>
          </a:xfrm>
        </p:spPr>
        <p:txBody>
          <a:bodyPr anchor="ctr">
            <a:normAutofit/>
          </a:bodyPr>
          <a:lstStyle>
            <a:lvl1pPr>
              <a:lnSpc>
                <a:spcPct val="85000"/>
              </a:lnSpc>
              <a:defRPr sz="4800" b="0">
                <a:solidFill>
                  <a:schemeClr val="tx2"/>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468000" y="3201071"/>
            <a:ext cx="8208000" cy="1873672"/>
          </a:xfrm>
        </p:spPr>
        <p:txBody>
          <a:bodyPr>
            <a:normAutofit/>
          </a:bodyPr>
          <a:lstStyle>
            <a:lvl1pPr marL="0" marR="0" indent="0" algn="l" defTabSz="914400" rtl="0" eaLnBrk="1" fontAlgn="base" latinLnBrk="0" hangingPunct="1">
              <a:lnSpc>
                <a:spcPct val="95000"/>
              </a:lnSpc>
              <a:spcBef>
                <a:spcPct val="20000"/>
              </a:spcBef>
              <a:spcAft>
                <a:spcPct val="0"/>
              </a:spcAft>
              <a:buClrTx/>
              <a:buSzTx/>
              <a:buFont typeface="Arial" charset="0"/>
              <a:buNone/>
              <a:tabLst/>
              <a:defRPr sz="21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Tree>
    <p:extLst>
      <p:ext uri="{BB962C8B-B14F-4D97-AF65-F5344CB8AC3E}">
        <p14:creationId xmlns:p14="http://schemas.microsoft.com/office/powerpoint/2010/main" val="1298102023"/>
      </p:ext>
    </p:extLst>
  </p:cSld>
  <p:clrMapOvr>
    <a:overrideClrMapping bg1="dk1" tx1="lt1" bg2="dk2" tx2="lt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1 Column green">
    <p:bg>
      <p:bgPr>
        <a:blipFill dpi="0" rotWithShape="1">
          <a:blip r:embed="rId2" cstate="screen">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FontTx/>
              <a:buBlip>
                <a:blip r:embed="rId3"/>
              </a:buBlip>
              <a:defRPr>
                <a:solidFill>
                  <a:srgbClr val="FFFFFF"/>
                </a:solidFill>
              </a:defRPr>
            </a:lvl1pPr>
            <a:lvl2pPr>
              <a:buFontTx/>
              <a:buBlip>
                <a:blip r:embed="rId3"/>
              </a:buBlip>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Date Placeholder 3"/>
          <p:cNvSpPr>
            <a:spLocks noGrp="1"/>
          </p:cNvSpPr>
          <p:nvPr>
            <p:ph type="dt" sz="half" idx="10"/>
          </p:nvPr>
        </p:nvSpPr>
        <p:spPr>
          <a:xfrm>
            <a:off x="857250" y="6196013"/>
            <a:ext cx="1081088" cy="387350"/>
          </a:xfrm>
        </p:spPr>
        <p:txBody>
          <a:bodyPr/>
          <a:lstStyle>
            <a:lvl1pPr>
              <a:lnSpc>
                <a:spcPct val="100000"/>
              </a:lnSpc>
              <a:defRPr>
                <a:solidFill>
                  <a:schemeClr val="tx1"/>
                </a:solidFill>
              </a:defRPr>
            </a:lvl1pPr>
          </a:lstStyle>
          <a:p>
            <a:pPr>
              <a:defRPr/>
            </a:pPr>
            <a:fld id="{E8F3BDA7-BDC6-41F6-9669-CF469B298DB8}" type="datetime1">
              <a:rPr lang="en-GB">
                <a:solidFill>
                  <a:srgbClr val="FFFFFF"/>
                </a:solidFill>
              </a:rPr>
              <a:pPr>
                <a:defRPr/>
              </a:pPr>
              <a:t>20/07/2016</a:t>
            </a:fld>
            <a:endParaRPr lang="en-GB" dirty="0">
              <a:solidFill>
                <a:srgbClr val="FFFFFF"/>
              </a:solidFill>
            </a:endParaRPr>
          </a:p>
        </p:txBody>
      </p:sp>
      <p:sp>
        <p:nvSpPr>
          <p:cNvPr id="6" name="Slide Number Placeholder 5"/>
          <p:cNvSpPr>
            <a:spLocks noGrp="1"/>
          </p:cNvSpPr>
          <p:nvPr>
            <p:ph type="sldNum" sz="quarter" idx="11"/>
          </p:nvPr>
        </p:nvSpPr>
        <p:spPr>
          <a:xfrm>
            <a:off x="468313" y="6196013"/>
            <a:ext cx="388937" cy="387350"/>
          </a:xfrm>
        </p:spPr>
        <p:txBody>
          <a:bodyPr/>
          <a:lstStyle>
            <a:lvl1pPr>
              <a:defRPr>
                <a:solidFill>
                  <a:schemeClr val="tx1"/>
                </a:solidFill>
              </a:defRPr>
            </a:lvl1pPr>
          </a:lstStyle>
          <a:p>
            <a:pPr>
              <a:defRPr/>
            </a:pPr>
            <a:fld id="{064674CA-76BF-4A0C-AB17-8B5FF3054F52}" type="slidenum">
              <a:rPr lang="en-GB">
                <a:solidFill>
                  <a:srgbClr val="FFFFFF"/>
                </a:solidFill>
              </a:rPr>
              <a:pPr>
                <a:defRPr/>
              </a:pPr>
              <a:t>‹#›</a:t>
            </a:fld>
            <a:endParaRPr lang="en-GB" dirty="0">
              <a:solidFill>
                <a:srgbClr val="FFFFFF"/>
              </a:solidFill>
            </a:endParaRPr>
          </a:p>
        </p:txBody>
      </p:sp>
    </p:spTree>
    <p:extLst>
      <p:ext uri="{BB962C8B-B14F-4D97-AF65-F5344CB8AC3E}">
        <p14:creationId xmlns:p14="http://schemas.microsoft.com/office/powerpoint/2010/main" val="3497050094"/>
      </p:ext>
    </p:extLst>
  </p:cSld>
  <p:clrMapOvr>
    <a:overrideClrMapping bg1="dk1" tx1="lt1" bg2="dk2" tx2="lt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 column green white">
    <p:bg>
      <p:bgPr>
        <a:blipFill dpi="0" rotWithShape="1">
          <a:blip r:embed="rId2" cstate="screen">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a:xfrm>
            <a:off x="468000" y="1700808"/>
            <a:ext cx="8207688" cy="4242793"/>
          </a:xfrm>
        </p:spPr>
        <p:txBody>
          <a:bodyPr/>
          <a:lstStyle>
            <a:lvl1pPr>
              <a:buFontTx/>
              <a:buBlip>
                <a:blip r:embed="rId3"/>
              </a:buBlip>
              <a:defRPr/>
            </a:lvl1pPr>
            <a:lvl2pPr>
              <a:buFontTx/>
              <a:buBlip>
                <a:blip r:embed="rId4"/>
              </a:buBlip>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Date Placeholder 3"/>
          <p:cNvSpPr>
            <a:spLocks noGrp="1"/>
          </p:cNvSpPr>
          <p:nvPr>
            <p:ph type="dt" sz="half" idx="14"/>
          </p:nvPr>
        </p:nvSpPr>
        <p:spPr>
          <a:xfrm>
            <a:off x="857250" y="6196013"/>
            <a:ext cx="1081088" cy="387350"/>
          </a:xfrm>
        </p:spPr>
        <p:txBody>
          <a:bodyPr/>
          <a:lstStyle>
            <a:lvl1pPr>
              <a:lnSpc>
                <a:spcPct val="100000"/>
              </a:lnSpc>
              <a:defRPr>
                <a:solidFill>
                  <a:schemeClr val="tx2"/>
                </a:solidFill>
              </a:defRPr>
            </a:lvl1pPr>
          </a:lstStyle>
          <a:p>
            <a:pPr>
              <a:defRPr/>
            </a:pPr>
            <a:fld id="{37295B5A-DBFF-4868-9A24-AC57907D57F2}" type="datetime1">
              <a:rPr lang="en-GB">
                <a:solidFill>
                  <a:srgbClr val="000000"/>
                </a:solidFill>
              </a:rPr>
              <a:pPr>
                <a:defRPr/>
              </a:pPr>
              <a:t>20/07/2016</a:t>
            </a:fld>
            <a:endParaRPr lang="en-GB" dirty="0">
              <a:solidFill>
                <a:srgbClr val="000000"/>
              </a:solidFill>
            </a:endParaRPr>
          </a:p>
        </p:txBody>
      </p:sp>
      <p:sp>
        <p:nvSpPr>
          <p:cNvPr id="7" name="Slide Number Placeholder 5"/>
          <p:cNvSpPr>
            <a:spLocks noGrp="1"/>
          </p:cNvSpPr>
          <p:nvPr>
            <p:ph type="sldNum" sz="quarter" idx="15"/>
          </p:nvPr>
        </p:nvSpPr>
        <p:spPr>
          <a:xfrm>
            <a:off x="468313" y="6196013"/>
            <a:ext cx="388937" cy="387350"/>
          </a:xfrm>
        </p:spPr>
        <p:txBody>
          <a:bodyPr/>
          <a:lstStyle>
            <a:lvl1pPr>
              <a:defRPr>
                <a:solidFill>
                  <a:schemeClr val="tx2"/>
                </a:solidFill>
              </a:defRPr>
            </a:lvl1pPr>
          </a:lstStyle>
          <a:p>
            <a:pPr>
              <a:defRPr/>
            </a:pPr>
            <a:fld id="{D47A91DE-D07E-4F55-B6A0-E6FB5C42246F}"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41426618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 Column green white">
    <p:bg>
      <p:bgPr>
        <a:blipFill dpi="0" rotWithShape="1">
          <a:blip r:embed="rId2" cstate="screen">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a:xfrm>
            <a:off x="468000" y="1700808"/>
            <a:ext cx="3960000" cy="4242793"/>
          </a:xfrm>
        </p:spPr>
        <p:txBody>
          <a:bodyPr/>
          <a:lstStyle>
            <a:lvl1pPr>
              <a:buFontTx/>
              <a:buBlip>
                <a:blip r:embed="rId3"/>
              </a:buBlip>
              <a:defRPr/>
            </a:lvl1pPr>
            <a:lvl2pPr>
              <a:buFontTx/>
              <a:buBlip>
                <a:blip r:embed="rId3"/>
              </a:buBlip>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Content Placeholder 8"/>
          <p:cNvSpPr>
            <a:spLocks noGrp="1"/>
          </p:cNvSpPr>
          <p:nvPr>
            <p:ph sz="quarter" idx="13"/>
          </p:nvPr>
        </p:nvSpPr>
        <p:spPr>
          <a:xfrm>
            <a:off x="4716463" y="1700213"/>
            <a:ext cx="3959225" cy="4243387"/>
          </a:xfrm>
        </p:spPr>
        <p:txBody>
          <a:bodyPr/>
          <a:lstStyle>
            <a:lvl1pPr>
              <a:buFontTx/>
              <a:buBlip>
                <a:blip r:embed="rId3"/>
              </a:buBlip>
              <a:defRPr/>
            </a:lvl1pPr>
            <a:lvl2pPr>
              <a:buFontTx/>
              <a:buBlip>
                <a:blip r:embed="rId3"/>
              </a:buBlip>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Date Placeholder 3"/>
          <p:cNvSpPr>
            <a:spLocks noGrp="1"/>
          </p:cNvSpPr>
          <p:nvPr>
            <p:ph type="dt" sz="half" idx="14"/>
          </p:nvPr>
        </p:nvSpPr>
        <p:spPr>
          <a:xfrm>
            <a:off x="857250" y="6196013"/>
            <a:ext cx="1081088" cy="387350"/>
          </a:xfrm>
        </p:spPr>
        <p:txBody>
          <a:bodyPr/>
          <a:lstStyle>
            <a:lvl1pPr>
              <a:lnSpc>
                <a:spcPct val="100000"/>
              </a:lnSpc>
              <a:defRPr>
                <a:solidFill>
                  <a:schemeClr val="tx2"/>
                </a:solidFill>
              </a:defRPr>
            </a:lvl1pPr>
          </a:lstStyle>
          <a:p>
            <a:pPr>
              <a:defRPr/>
            </a:pPr>
            <a:fld id="{37295B5A-DBFF-4868-9A24-AC57907D57F2}" type="datetime1">
              <a:rPr lang="en-GB">
                <a:solidFill>
                  <a:srgbClr val="000000"/>
                </a:solidFill>
              </a:rPr>
              <a:pPr>
                <a:defRPr/>
              </a:pPr>
              <a:t>20/07/2016</a:t>
            </a:fld>
            <a:endParaRPr lang="en-GB" dirty="0">
              <a:solidFill>
                <a:srgbClr val="000000"/>
              </a:solidFill>
            </a:endParaRPr>
          </a:p>
        </p:txBody>
      </p:sp>
      <p:sp>
        <p:nvSpPr>
          <p:cNvPr id="7" name="Slide Number Placeholder 5"/>
          <p:cNvSpPr>
            <a:spLocks noGrp="1"/>
          </p:cNvSpPr>
          <p:nvPr>
            <p:ph type="sldNum" sz="quarter" idx="15"/>
          </p:nvPr>
        </p:nvSpPr>
        <p:spPr>
          <a:xfrm>
            <a:off x="468313" y="6196013"/>
            <a:ext cx="388937" cy="387350"/>
          </a:xfrm>
        </p:spPr>
        <p:txBody>
          <a:bodyPr/>
          <a:lstStyle>
            <a:lvl1pPr>
              <a:defRPr>
                <a:solidFill>
                  <a:schemeClr val="tx2"/>
                </a:solidFill>
              </a:defRPr>
            </a:lvl1pPr>
          </a:lstStyle>
          <a:p>
            <a:pPr>
              <a:defRPr/>
            </a:pPr>
            <a:fld id="{D47A91DE-D07E-4F55-B6A0-E6FB5C42246F}"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3663815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 blue tint">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 Column green">
    <p:bg>
      <p:bgPr>
        <a:blipFill dpi="0" rotWithShape="1">
          <a:blip r:embed="rId2" cstate="screen">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GB" dirty="0"/>
          </a:p>
        </p:txBody>
      </p:sp>
      <p:sp>
        <p:nvSpPr>
          <p:cNvPr id="3" name="Content Placeholder 2"/>
          <p:cNvSpPr>
            <a:spLocks noGrp="1"/>
          </p:cNvSpPr>
          <p:nvPr>
            <p:ph idx="1"/>
          </p:nvPr>
        </p:nvSpPr>
        <p:spPr>
          <a:xfrm>
            <a:off x="468000" y="1700808"/>
            <a:ext cx="3960000" cy="4242793"/>
          </a:xfrm>
        </p:spPr>
        <p:txBody>
          <a:bodyPr/>
          <a:lstStyle>
            <a:lvl1pPr>
              <a:buFontTx/>
              <a:buBlip>
                <a:blip r:embed="rId3"/>
              </a:buBlip>
              <a:defRPr>
                <a:solidFill>
                  <a:srgbClr val="FFFFFF"/>
                </a:solidFill>
              </a:defRPr>
            </a:lvl1pPr>
            <a:lvl2pPr>
              <a:buFontTx/>
              <a:buBlip>
                <a:blip r:embed="rId3"/>
              </a:buBlip>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Content Placeholder 8"/>
          <p:cNvSpPr>
            <a:spLocks noGrp="1"/>
          </p:cNvSpPr>
          <p:nvPr>
            <p:ph sz="quarter" idx="13"/>
          </p:nvPr>
        </p:nvSpPr>
        <p:spPr>
          <a:xfrm>
            <a:off x="4716463" y="1700213"/>
            <a:ext cx="3959225" cy="4243387"/>
          </a:xfrm>
        </p:spPr>
        <p:txBody>
          <a:bodyPr/>
          <a:lstStyle>
            <a:lvl1pPr>
              <a:buFontTx/>
              <a:buBlip>
                <a:blip r:embed="rId3"/>
              </a:buBlip>
              <a:defRPr>
                <a:solidFill>
                  <a:srgbClr val="FFFFFF"/>
                </a:solidFill>
              </a:defRPr>
            </a:lvl1pPr>
            <a:lvl2pPr>
              <a:buFontTx/>
              <a:buBlip>
                <a:blip r:embed="rId3"/>
              </a:buBlip>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Date Placeholder 3"/>
          <p:cNvSpPr>
            <a:spLocks noGrp="1"/>
          </p:cNvSpPr>
          <p:nvPr>
            <p:ph type="dt" sz="half" idx="14"/>
          </p:nvPr>
        </p:nvSpPr>
        <p:spPr>
          <a:xfrm>
            <a:off x="857250" y="6196013"/>
            <a:ext cx="1081088" cy="387350"/>
          </a:xfrm>
        </p:spPr>
        <p:txBody>
          <a:bodyPr/>
          <a:lstStyle>
            <a:lvl1pPr>
              <a:lnSpc>
                <a:spcPct val="100000"/>
              </a:lnSpc>
              <a:defRPr>
                <a:solidFill>
                  <a:schemeClr val="tx1"/>
                </a:solidFill>
              </a:defRPr>
            </a:lvl1pPr>
          </a:lstStyle>
          <a:p>
            <a:pPr>
              <a:defRPr/>
            </a:pPr>
            <a:fld id="{2AB0B417-BAB8-43DF-A8D2-D63D9706B574}" type="datetime1">
              <a:rPr lang="en-GB">
                <a:solidFill>
                  <a:srgbClr val="FFFFFF"/>
                </a:solidFill>
              </a:rPr>
              <a:pPr>
                <a:defRPr/>
              </a:pPr>
              <a:t>20/07/2016</a:t>
            </a:fld>
            <a:endParaRPr lang="en-GB" dirty="0">
              <a:solidFill>
                <a:srgbClr val="FFFFFF"/>
              </a:solidFill>
            </a:endParaRPr>
          </a:p>
        </p:txBody>
      </p:sp>
      <p:sp>
        <p:nvSpPr>
          <p:cNvPr id="7" name="Slide Number Placeholder 5"/>
          <p:cNvSpPr>
            <a:spLocks noGrp="1"/>
          </p:cNvSpPr>
          <p:nvPr>
            <p:ph type="sldNum" sz="quarter" idx="15"/>
          </p:nvPr>
        </p:nvSpPr>
        <p:spPr>
          <a:xfrm>
            <a:off x="468313" y="6196013"/>
            <a:ext cx="388937" cy="387350"/>
          </a:xfrm>
        </p:spPr>
        <p:txBody>
          <a:bodyPr/>
          <a:lstStyle>
            <a:lvl1pPr>
              <a:defRPr>
                <a:solidFill>
                  <a:schemeClr val="tx1"/>
                </a:solidFill>
              </a:defRPr>
            </a:lvl1pPr>
          </a:lstStyle>
          <a:p>
            <a:pPr>
              <a:defRPr/>
            </a:pPr>
            <a:fld id="{F80CFFAE-92C7-43A4-9873-89690CBB1D90}" type="slidenum">
              <a:rPr lang="en-GB">
                <a:solidFill>
                  <a:srgbClr val="FFFFFF"/>
                </a:solidFill>
              </a:rPr>
              <a:pPr>
                <a:defRPr/>
              </a:pPr>
              <a:t>‹#›</a:t>
            </a:fld>
            <a:endParaRPr lang="en-GB" dirty="0">
              <a:solidFill>
                <a:srgbClr val="FFFFFF"/>
              </a:solidFill>
            </a:endParaRPr>
          </a:p>
        </p:txBody>
      </p:sp>
    </p:spTree>
    <p:extLst>
      <p:ext uri="{BB962C8B-B14F-4D97-AF65-F5344CB8AC3E}">
        <p14:creationId xmlns:p14="http://schemas.microsoft.com/office/powerpoint/2010/main" val="1173463298"/>
      </p:ext>
    </p:extLst>
  </p:cSld>
  <p:clrMapOvr>
    <a:overrideClrMapping bg1="dk1" tx1="lt1" bg2="dk2" tx2="lt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2 (Blue)">
    <p:spTree>
      <p:nvGrpSpPr>
        <p:cNvPr id="1" name=""/>
        <p:cNvGrpSpPr/>
        <p:nvPr/>
      </p:nvGrpSpPr>
      <p:grpSpPr>
        <a:xfrm>
          <a:off x="0" y="0"/>
          <a:ext cx="0" cy="0"/>
          <a:chOff x="0" y="0"/>
          <a:chExt cx="0" cy="0"/>
        </a:xfrm>
      </p:grpSpPr>
      <p:sp>
        <p:nvSpPr>
          <p:cNvPr id="2" name="Title 1"/>
          <p:cNvSpPr>
            <a:spLocks noGrp="1"/>
          </p:cNvSpPr>
          <p:nvPr>
            <p:ph type="ctrTitle"/>
          </p:nvPr>
        </p:nvSpPr>
        <p:spPr>
          <a:xfrm>
            <a:off x="468000" y="980728"/>
            <a:ext cx="8208000" cy="1946647"/>
          </a:xfrm>
        </p:spPr>
        <p:txBody>
          <a:bodyPr anchor="ctr">
            <a:normAutofit/>
          </a:bodyPr>
          <a:lstStyle>
            <a:lvl1pPr>
              <a:lnSpc>
                <a:spcPct val="85000"/>
              </a:lnSpc>
              <a:defRPr sz="6000" b="1">
                <a:solidFill>
                  <a:srgbClr val="FFFFFF"/>
                </a:solidFill>
              </a:defRPr>
            </a:lvl1pPr>
          </a:lstStyle>
          <a:p>
            <a:r>
              <a:rPr lang="en-US" smtClean="0"/>
              <a:t>Click to edit Master title style</a:t>
            </a:r>
            <a:endParaRPr lang="en-GB" dirty="0"/>
          </a:p>
        </p:txBody>
      </p:sp>
      <p:sp>
        <p:nvSpPr>
          <p:cNvPr id="4" name="Date Placeholder 3"/>
          <p:cNvSpPr>
            <a:spLocks noGrp="1"/>
          </p:cNvSpPr>
          <p:nvPr>
            <p:ph type="dt" sz="half" idx="10"/>
          </p:nvPr>
        </p:nvSpPr>
        <p:spPr>
          <a:xfrm>
            <a:off x="857250" y="6196013"/>
            <a:ext cx="1081088" cy="387350"/>
          </a:xfrm>
        </p:spPr>
        <p:txBody>
          <a:bodyPr/>
          <a:lstStyle>
            <a:lvl1pPr>
              <a:lnSpc>
                <a:spcPct val="100000"/>
              </a:lnSpc>
              <a:defRPr>
                <a:solidFill>
                  <a:schemeClr val="tx1"/>
                </a:solidFill>
              </a:defRPr>
            </a:lvl1pPr>
          </a:lstStyle>
          <a:p>
            <a:pPr>
              <a:defRPr/>
            </a:pPr>
            <a:fld id="{70F9073C-FBEF-49C9-A282-B84E135D437A}" type="datetime1">
              <a:rPr lang="en-GB">
                <a:solidFill>
                  <a:srgbClr val="FFFFFF"/>
                </a:solidFill>
              </a:rPr>
              <a:pPr>
                <a:defRPr/>
              </a:pPr>
              <a:t>20/07/2016</a:t>
            </a:fld>
            <a:endParaRPr lang="en-GB" dirty="0">
              <a:solidFill>
                <a:srgbClr val="FFFFFF"/>
              </a:solidFill>
            </a:endParaRPr>
          </a:p>
        </p:txBody>
      </p:sp>
      <p:sp>
        <p:nvSpPr>
          <p:cNvPr id="5" name="Slide Number Placeholder 5"/>
          <p:cNvSpPr>
            <a:spLocks noGrp="1"/>
          </p:cNvSpPr>
          <p:nvPr>
            <p:ph type="sldNum" sz="quarter" idx="11"/>
          </p:nvPr>
        </p:nvSpPr>
        <p:spPr>
          <a:xfrm>
            <a:off x="468313" y="6196013"/>
            <a:ext cx="388937" cy="387350"/>
          </a:xfrm>
        </p:spPr>
        <p:txBody>
          <a:bodyPr/>
          <a:lstStyle>
            <a:lvl1pPr>
              <a:defRPr>
                <a:solidFill>
                  <a:schemeClr val="tx1"/>
                </a:solidFill>
              </a:defRPr>
            </a:lvl1pPr>
          </a:lstStyle>
          <a:p>
            <a:pPr>
              <a:defRPr/>
            </a:pPr>
            <a:fld id="{6404ACD1-1953-48B8-BF0B-74F70C1A7427}" type="slidenum">
              <a:rPr lang="en-GB">
                <a:solidFill>
                  <a:srgbClr val="FFFFFF"/>
                </a:solidFill>
              </a:rPr>
              <a:pPr>
                <a:defRPr/>
              </a:pPr>
              <a:t>‹#›</a:t>
            </a:fld>
            <a:endParaRPr lang="en-GB" dirty="0">
              <a:solidFill>
                <a:srgbClr val="FFFFFF"/>
              </a:solidFill>
            </a:endParaRPr>
          </a:p>
        </p:txBody>
      </p:sp>
    </p:spTree>
    <p:extLst>
      <p:ext uri="{BB962C8B-B14F-4D97-AF65-F5344CB8AC3E}">
        <p14:creationId xmlns:p14="http://schemas.microsoft.com/office/powerpoint/2010/main" val="4066278288"/>
      </p:ext>
    </p:extLst>
  </p:cSld>
  <p:clrMapOvr>
    <a:overrideClrMapping bg1="dk1" tx1="lt1" bg2="dk2" tx2="lt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cxnSp>
        <p:nvCxnSpPr>
          <p:cNvPr id="2" name="Straight Connector 1"/>
          <p:cNvCxnSpPr/>
          <p:nvPr userDrawn="1"/>
        </p:nvCxnSpPr>
        <p:spPr>
          <a:xfrm>
            <a:off x="468313" y="6196013"/>
            <a:ext cx="8675687"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7" descr="footer_green_logo.png"/>
          <p:cNvPicPr>
            <a:picLocks noChangeAspect="1"/>
          </p:cNvPicPr>
          <p:nvPr userDrawn="1"/>
        </p:nvPicPr>
        <p:blipFill>
          <a:blip r:embed="rId2" cstate="screen"/>
          <a:srcRect/>
          <a:stretch>
            <a:fillRect/>
          </a:stretch>
        </p:blipFill>
        <p:spPr bwMode="auto">
          <a:xfrm>
            <a:off x="468313" y="6286500"/>
            <a:ext cx="1155700" cy="319088"/>
          </a:xfrm>
          <a:prstGeom prst="rect">
            <a:avLst/>
          </a:prstGeom>
          <a:noFill/>
          <a:ln w="9525">
            <a:noFill/>
            <a:miter lim="800000"/>
            <a:headEnd/>
            <a:tailEnd/>
          </a:ln>
        </p:spPr>
      </p:pic>
      <p:sp>
        <p:nvSpPr>
          <p:cNvPr id="4" name="Footer Placeholder 2"/>
          <p:cNvSpPr>
            <a:spLocks noGrp="1"/>
          </p:cNvSpPr>
          <p:nvPr>
            <p:ph type="ftr" sz="quarter" idx="10"/>
          </p:nvPr>
        </p:nvSpPr>
        <p:spPr/>
        <p:txBody>
          <a:bodyPr/>
          <a:lstStyle>
            <a:lvl1pPr>
              <a:defRPr/>
            </a:lvl1pPr>
          </a:lstStyle>
          <a:p>
            <a:pPr>
              <a:defRPr/>
            </a:pPr>
            <a:r>
              <a:rPr lang="en-GB">
                <a:solidFill>
                  <a:srgbClr val="6E942C"/>
                </a:solidFill>
              </a:rPr>
              <a:t>UNCLASSIFIED</a:t>
            </a:r>
          </a:p>
        </p:txBody>
      </p:sp>
      <p:sp>
        <p:nvSpPr>
          <p:cNvPr id="5" name="Date Placeholder 1"/>
          <p:cNvSpPr>
            <a:spLocks noGrp="1"/>
          </p:cNvSpPr>
          <p:nvPr>
            <p:ph type="dt" sz="half" idx="11"/>
          </p:nvPr>
        </p:nvSpPr>
        <p:spPr/>
        <p:txBody>
          <a:bodyPr/>
          <a:lstStyle>
            <a:lvl1pPr>
              <a:lnSpc>
                <a:spcPct val="100000"/>
              </a:lnSpc>
              <a:defRPr/>
            </a:lvl1pPr>
          </a:lstStyle>
          <a:p>
            <a:pPr>
              <a:defRPr/>
            </a:pPr>
            <a:fld id="{31716FFE-58F1-4784-BADF-5B58B25D58C4}" type="datetime1">
              <a:rPr lang="en-GB">
                <a:solidFill>
                  <a:srgbClr val="6E942C"/>
                </a:solidFill>
              </a:rPr>
              <a:pPr>
                <a:defRPr/>
              </a:pPr>
              <a:t>20/07/2016</a:t>
            </a:fld>
            <a:endParaRPr lang="en-GB" dirty="0">
              <a:solidFill>
                <a:srgbClr val="6E942C"/>
              </a:solidFill>
            </a:endParaRPr>
          </a:p>
        </p:txBody>
      </p:sp>
      <p:sp>
        <p:nvSpPr>
          <p:cNvPr id="6" name="Slide Number Placeholder 3"/>
          <p:cNvSpPr>
            <a:spLocks noGrp="1"/>
          </p:cNvSpPr>
          <p:nvPr>
            <p:ph type="sldNum" sz="quarter" idx="12"/>
          </p:nvPr>
        </p:nvSpPr>
        <p:spPr/>
        <p:txBody>
          <a:bodyPr/>
          <a:lstStyle>
            <a:lvl1pPr>
              <a:defRPr/>
            </a:lvl1pPr>
          </a:lstStyle>
          <a:p>
            <a:pPr>
              <a:defRPr/>
            </a:pPr>
            <a:fld id="{8D375388-284D-4BDE-A840-DD181145641F}" type="slidenum">
              <a:rPr lang="en-GB">
                <a:solidFill>
                  <a:srgbClr val="6E942C"/>
                </a:solidFill>
              </a:rPr>
              <a:pPr>
                <a:defRPr/>
              </a:pPr>
              <a:t>‹#›</a:t>
            </a:fld>
            <a:endParaRPr lang="en-GB" dirty="0">
              <a:solidFill>
                <a:srgbClr val="6E942C"/>
              </a:solidFill>
            </a:endParaRPr>
          </a:p>
        </p:txBody>
      </p:sp>
    </p:spTree>
    <p:extLst>
      <p:ext uri="{BB962C8B-B14F-4D97-AF65-F5344CB8AC3E}">
        <p14:creationId xmlns:p14="http://schemas.microsoft.com/office/powerpoint/2010/main" val="22966976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blue white">
    <p:bg>
      <p:bgPr>
        <a:blipFill dpi="0" rotWithShape="1">
          <a:blip r:embed="rId2" cstate="print">
            <a:lum/>
          </a:blip>
          <a:srcRect/>
          <a:stretch>
            <a:fillRect l="-1000"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8000" y="980729"/>
            <a:ext cx="8208000" cy="1946647"/>
          </a:xfrm>
        </p:spPr>
        <p:txBody>
          <a:bodyPr anchor="ctr">
            <a:normAutofit/>
          </a:bodyPr>
          <a:lstStyle>
            <a:lvl1pPr marL="914180" indent="-914180">
              <a:lnSpc>
                <a:spcPct val="85000"/>
              </a:lnSpc>
              <a:buFont typeface="+mj-lt"/>
              <a:buNone/>
              <a:defRPr sz="4800" b="0">
                <a:solidFill>
                  <a:srgbClr val="034B89"/>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468000" y="3201071"/>
            <a:ext cx="8208000" cy="1873672"/>
          </a:xfrm>
        </p:spPr>
        <p:txBody>
          <a:bodyPr>
            <a:normAutofit/>
          </a:bodyPr>
          <a:lstStyle>
            <a:lvl1pPr marL="0" indent="0" algn="l">
              <a:buNone/>
              <a:defRPr sz="2100">
                <a:solidFill>
                  <a:srgbClr val="034B89"/>
                </a:solidFill>
              </a:defRPr>
            </a:lvl1pPr>
            <a:lvl2pPr marL="457090" indent="0" algn="ctr">
              <a:buNone/>
              <a:defRPr>
                <a:solidFill>
                  <a:schemeClr val="tx1">
                    <a:tint val="75000"/>
                  </a:schemeClr>
                </a:solidFill>
              </a:defRPr>
            </a:lvl2pPr>
            <a:lvl3pPr marL="914180" indent="0" algn="ctr">
              <a:buNone/>
              <a:defRPr>
                <a:solidFill>
                  <a:schemeClr val="tx1">
                    <a:tint val="75000"/>
                  </a:schemeClr>
                </a:solidFill>
              </a:defRPr>
            </a:lvl3pPr>
            <a:lvl4pPr marL="1371270" indent="0" algn="ctr">
              <a:buNone/>
              <a:defRPr>
                <a:solidFill>
                  <a:schemeClr val="tx1">
                    <a:tint val="75000"/>
                  </a:schemeClr>
                </a:solidFill>
              </a:defRPr>
            </a:lvl4pPr>
            <a:lvl5pPr marL="1828361" indent="0" algn="ctr">
              <a:buNone/>
              <a:defRPr>
                <a:solidFill>
                  <a:schemeClr val="tx1">
                    <a:tint val="75000"/>
                  </a:schemeClr>
                </a:solidFill>
              </a:defRPr>
            </a:lvl5pPr>
            <a:lvl6pPr marL="2285451" indent="0" algn="ctr">
              <a:buNone/>
              <a:defRPr>
                <a:solidFill>
                  <a:schemeClr val="tx1">
                    <a:tint val="75000"/>
                  </a:schemeClr>
                </a:solidFill>
              </a:defRPr>
            </a:lvl6pPr>
            <a:lvl7pPr marL="2742542" indent="0" algn="ctr">
              <a:buNone/>
              <a:defRPr>
                <a:solidFill>
                  <a:schemeClr val="tx1">
                    <a:tint val="75000"/>
                  </a:schemeClr>
                </a:solidFill>
              </a:defRPr>
            </a:lvl7pPr>
            <a:lvl8pPr marL="3199632" indent="0" algn="ctr">
              <a:buNone/>
              <a:defRPr>
                <a:solidFill>
                  <a:schemeClr val="tx1">
                    <a:tint val="75000"/>
                  </a:schemeClr>
                </a:solidFill>
              </a:defRPr>
            </a:lvl8pPr>
            <a:lvl9pPr marL="3656722" indent="0" algn="ctr">
              <a:buNone/>
              <a:defRPr>
                <a:solidFill>
                  <a:schemeClr val="tx1">
                    <a:tint val="75000"/>
                  </a:schemeClr>
                </a:solidFill>
              </a:defRPr>
            </a:lvl9pPr>
          </a:lstStyle>
          <a:p>
            <a:r>
              <a:rPr lang="en-US" smtClean="0"/>
              <a:t>Click to edit Master subtitle style</a:t>
            </a:r>
            <a:endParaRPr lang="en-US" dirty="0" smtClean="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blue">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8000" y="980729"/>
            <a:ext cx="8208000" cy="1946647"/>
          </a:xfrm>
        </p:spPr>
        <p:txBody>
          <a:bodyPr anchor="ctr">
            <a:normAutofit/>
          </a:bodyPr>
          <a:lstStyle>
            <a:lvl1pPr>
              <a:lnSpc>
                <a:spcPct val="85000"/>
              </a:lnSpc>
              <a:defRPr sz="4800" b="0">
                <a:solidFill>
                  <a:srgbClr val="FFFFFF"/>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468000" y="3201071"/>
            <a:ext cx="8208000" cy="1873672"/>
          </a:xfrm>
        </p:spPr>
        <p:txBody>
          <a:bodyPr>
            <a:normAutofit/>
          </a:bodyPr>
          <a:lstStyle>
            <a:lvl1pPr marL="0" indent="0" algn="l">
              <a:buNone/>
              <a:defRPr sz="2100">
                <a:solidFill>
                  <a:srgbClr val="FFFFFF"/>
                </a:solidFill>
              </a:defRPr>
            </a:lvl1pPr>
            <a:lvl2pPr marL="457090" indent="0" algn="ctr">
              <a:buNone/>
              <a:defRPr>
                <a:solidFill>
                  <a:schemeClr val="tx1">
                    <a:tint val="75000"/>
                  </a:schemeClr>
                </a:solidFill>
              </a:defRPr>
            </a:lvl2pPr>
            <a:lvl3pPr marL="914180" indent="0" algn="ctr">
              <a:buNone/>
              <a:defRPr>
                <a:solidFill>
                  <a:schemeClr val="tx1">
                    <a:tint val="75000"/>
                  </a:schemeClr>
                </a:solidFill>
              </a:defRPr>
            </a:lvl3pPr>
            <a:lvl4pPr marL="1371270" indent="0" algn="ctr">
              <a:buNone/>
              <a:defRPr>
                <a:solidFill>
                  <a:schemeClr val="tx1">
                    <a:tint val="75000"/>
                  </a:schemeClr>
                </a:solidFill>
              </a:defRPr>
            </a:lvl4pPr>
            <a:lvl5pPr marL="1828361" indent="0" algn="ctr">
              <a:buNone/>
              <a:defRPr>
                <a:solidFill>
                  <a:schemeClr val="tx1">
                    <a:tint val="75000"/>
                  </a:schemeClr>
                </a:solidFill>
              </a:defRPr>
            </a:lvl5pPr>
            <a:lvl6pPr marL="2285451" indent="0" algn="ctr">
              <a:buNone/>
              <a:defRPr>
                <a:solidFill>
                  <a:schemeClr val="tx1">
                    <a:tint val="75000"/>
                  </a:schemeClr>
                </a:solidFill>
              </a:defRPr>
            </a:lvl6pPr>
            <a:lvl7pPr marL="2742542" indent="0" algn="ctr">
              <a:buNone/>
              <a:defRPr>
                <a:solidFill>
                  <a:schemeClr val="tx1">
                    <a:tint val="75000"/>
                  </a:schemeClr>
                </a:solidFill>
              </a:defRPr>
            </a:lvl7pPr>
            <a:lvl8pPr marL="3199632" indent="0" algn="ctr">
              <a:buNone/>
              <a:defRPr>
                <a:solidFill>
                  <a:schemeClr val="tx1">
                    <a:tint val="75000"/>
                  </a:schemeClr>
                </a:solidFill>
              </a:defRPr>
            </a:lvl8pPr>
            <a:lvl9pPr marL="3656722" indent="0" algn="ctr">
              <a:buNone/>
              <a:defRPr>
                <a:solidFill>
                  <a:schemeClr val="tx1">
                    <a:tint val="75000"/>
                  </a:schemeClr>
                </a:solidFill>
              </a:defRPr>
            </a:lvl9pPr>
          </a:lstStyle>
          <a:p>
            <a:r>
              <a:rPr lang="en-US" smtClean="0"/>
              <a:t>Click to edit Master subtitle style</a:t>
            </a:r>
            <a:endParaRPr lang="en-US" dirty="0" smtClean="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 Column blue white">
    <p:bg>
      <p:bgPr>
        <a:blipFill dpi="0" rotWithShape="1">
          <a:blip r:embed="rId2" cstate="print">
            <a:lum/>
          </a:blip>
          <a:srcRect/>
          <a:stretch>
            <a:fillRect l="-1000"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34B89"/>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FontTx/>
              <a:buBlip>
                <a:blip r:embed="rId3"/>
              </a:buBlip>
              <a:defRPr>
                <a:solidFill>
                  <a:srgbClr val="034B89"/>
                </a:solidFill>
              </a:defRPr>
            </a:lvl1pPr>
            <a:lvl2pPr>
              <a:buFontTx/>
              <a:buBlip>
                <a:blip r:embed="rId3"/>
              </a:buBlip>
              <a:defRPr>
                <a:solidFill>
                  <a:srgbClr val="034B89"/>
                </a:solidFill>
              </a:defRPr>
            </a:lvl2pPr>
            <a:lvl3pPr>
              <a:defRPr>
                <a:solidFill>
                  <a:srgbClr val="034B89"/>
                </a:solidFill>
              </a:defRPr>
            </a:lvl3pPr>
            <a:lvl4pPr>
              <a:defRPr>
                <a:solidFill>
                  <a:srgbClr val="034B89"/>
                </a:solidFill>
              </a:defRPr>
            </a:lvl4pPr>
            <a:lvl5pPr>
              <a:defRPr>
                <a:solidFill>
                  <a:srgbClr val="034B89"/>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Date Placeholder 3"/>
          <p:cNvSpPr>
            <a:spLocks noGrp="1"/>
          </p:cNvSpPr>
          <p:nvPr>
            <p:ph type="dt" sz="half" idx="10"/>
          </p:nvPr>
        </p:nvSpPr>
        <p:spPr>
          <a:xfrm>
            <a:off x="857250" y="6196013"/>
            <a:ext cx="1081088" cy="387350"/>
          </a:xfrm>
        </p:spPr>
        <p:txBody>
          <a:bodyPr/>
          <a:lstStyle>
            <a:lvl1pPr>
              <a:lnSpc>
                <a:spcPct val="100000"/>
              </a:lnSpc>
              <a:defRPr>
                <a:solidFill>
                  <a:schemeClr val="tx2"/>
                </a:solidFill>
              </a:defRPr>
            </a:lvl1pPr>
          </a:lstStyle>
          <a:p>
            <a:pPr>
              <a:defRPr/>
            </a:pPr>
            <a:fld id="{E295B83F-52B2-4FA8-B049-1ECECEFB9620}" type="datetime1">
              <a:rPr lang="en-GB"/>
              <a:pPr>
                <a:defRPr/>
              </a:pPr>
              <a:t>20/07/2016</a:t>
            </a:fld>
            <a:endParaRPr lang="en-GB" dirty="0"/>
          </a:p>
        </p:txBody>
      </p:sp>
      <p:sp>
        <p:nvSpPr>
          <p:cNvPr id="6" name="Slide Number Placeholder 5"/>
          <p:cNvSpPr>
            <a:spLocks noGrp="1"/>
          </p:cNvSpPr>
          <p:nvPr>
            <p:ph type="sldNum" sz="quarter" idx="11"/>
          </p:nvPr>
        </p:nvSpPr>
        <p:spPr>
          <a:xfrm>
            <a:off x="468314" y="6196013"/>
            <a:ext cx="388937" cy="387350"/>
          </a:xfrm>
        </p:spPr>
        <p:txBody>
          <a:bodyPr/>
          <a:lstStyle>
            <a:lvl1pPr>
              <a:defRPr>
                <a:solidFill>
                  <a:schemeClr val="tx2"/>
                </a:solidFill>
              </a:defRPr>
            </a:lvl1pPr>
          </a:lstStyle>
          <a:p>
            <a:pPr>
              <a:defRPr/>
            </a:pPr>
            <a:fld id="{CEC51D62-5E47-405B-B05A-82D3B0AB5B23}" type="slidenum">
              <a:rPr lang="en-GB"/>
              <a:pPr>
                <a:defRPr/>
              </a:pPr>
              <a:t>‹#›</a:t>
            </a:fld>
            <a:endParaRPr lang="en-GB"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 Column blue">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FontTx/>
              <a:buBlip>
                <a:blip r:embed="rId3"/>
              </a:buBlip>
              <a:defRPr>
                <a:solidFill>
                  <a:srgbClr val="FFFFFF"/>
                </a:solidFill>
              </a:defRPr>
            </a:lvl1pPr>
            <a:lvl2pPr>
              <a:buFontTx/>
              <a:buBlip>
                <a:blip r:embed="rId3"/>
              </a:buBlip>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Date Placeholder 3"/>
          <p:cNvSpPr>
            <a:spLocks noGrp="1"/>
          </p:cNvSpPr>
          <p:nvPr>
            <p:ph type="dt" sz="half" idx="10"/>
          </p:nvPr>
        </p:nvSpPr>
        <p:spPr>
          <a:xfrm>
            <a:off x="857250" y="6196013"/>
            <a:ext cx="1081088" cy="387350"/>
          </a:xfrm>
        </p:spPr>
        <p:txBody>
          <a:bodyPr/>
          <a:lstStyle>
            <a:lvl1pPr>
              <a:lnSpc>
                <a:spcPct val="100000"/>
              </a:lnSpc>
              <a:defRPr>
                <a:solidFill>
                  <a:schemeClr val="bg1"/>
                </a:solidFill>
              </a:defRPr>
            </a:lvl1pPr>
          </a:lstStyle>
          <a:p>
            <a:pPr>
              <a:defRPr/>
            </a:pPr>
            <a:fld id="{D65592F4-4E4E-4CC1-8694-295A5871D005}" type="datetime1">
              <a:rPr lang="en-GB"/>
              <a:pPr>
                <a:defRPr/>
              </a:pPr>
              <a:t>20/07/2016</a:t>
            </a:fld>
            <a:endParaRPr lang="en-GB" dirty="0"/>
          </a:p>
        </p:txBody>
      </p:sp>
      <p:sp>
        <p:nvSpPr>
          <p:cNvPr id="6" name="Slide Number Placeholder 5"/>
          <p:cNvSpPr>
            <a:spLocks noGrp="1"/>
          </p:cNvSpPr>
          <p:nvPr>
            <p:ph type="sldNum" sz="quarter" idx="11"/>
          </p:nvPr>
        </p:nvSpPr>
        <p:spPr>
          <a:xfrm>
            <a:off x="468314" y="6196013"/>
            <a:ext cx="388937" cy="387350"/>
          </a:xfrm>
        </p:spPr>
        <p:txBody>
          <a:bodyPr/>
          <a:lstStyle>
            <a:lvl1pPr>
              <a:defRPr>
                <a:solidFill>
                  <a:schemeClr val="bg1"/>
                </a:solidFill>
              </a:defRPr>
            </a:lvl1pPr>
          </a:lstStyle>
          <a:p>
            <a:pPr>
              <a:defRPr/>
            </a:pPr>
            <a:fld id="{B4E2058C-9474-4BB1-823B-EB1F73C8F1ED}" type="slidenum">
              <a:rPr lang="en-GB"/>
              <a:pPr>
                <a:defRPr/>
              </a:pPr>
              <a:t>‹#›</a:t>
            </a:fld>
            <a:endParaRPr lang="en-GB"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umn blue white">
    <p:bg>
      <p:bgPr>
        <a:blipFill dpi="0" rotWithShape="1">
          <a:blip r:embed="rId2" cstate="print">
            <a:lum/>
          </a:blip>
          <a:srcRect/>
          <a:stretch>
            <a:fillRect l="-1000"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34B89"/>
                </a:solidFill>
              </a:defRPr>
            </a:lvl1pPr>
          </a:lstStyle>
          <a:p>
            <a:r>
              <a:rPr lang="en-US" smtClean="0"/>
              <a:t>Click to edit Master title style</a:t>
            </a:r>
            <a:endParaRPr lang="en-GB" dirty="0"/>
          </a:p>
        </p:txBody>
      </p:sp>
      <p:sp>
        <p:nvSpPr>
          <p:cNvPr id="4" name="Date Placeholder 3"/>
          <p:cNvSpPr>
            <a:spLocks noGrp="1"/>
          </p:cNvSpPr>
          <p:nvPr>
            <p:ph type="dt" sz="half" idx="10"/>
          </p:nvPr>
        </p:nvSpPr>
        <p:spPr>
          <a:xfrm>
            <a:off x="857250" y="6196013"/>
            <a:ext cx="1081088" cy="387350"/>
          </a:xfrm>
        </p:spPr>
        <p:txBody>
          <a:bodyPr/>
          <a:lstStyle>
            <a:lvl1pPr>
              <a:lnSpc>
                <a:spcPct val="100000"/>
              </a:lnSpc>
              <a:defRPr>
                <a:solidFill>
                  <a:srgbClr val="034B89"/>
                </a:solidFill>
              </a:defRPr>
            </a:lvl1pPr>
          </a:lstStyle>
          <a:p>
            <a:pPr>
              <a:defRPr/>
            </a:pPr>
            <a:fld id="{4B4C59A0-3291-4546-808A-D97A04E41AEF}" type="datetime1">
              <a:rPr lang="en-GB"/>
              <a:pPr>
                <a:defRPr/>
              </a:pPr>
              <a:t>20/07/2016</a:t>
            </a:fld>
            <a:endParaRPr lang="en-GB" dirty="0"/>
          </a:p>
        </p:txBody>
      </p:sp>
      <p:sp>
        <p:nvSpPr>
          <p:cNvPr id="5" name="Slide Number Placeholder 5"/>
          <p:cNvSpPr>
            <a:spLocks noGrp="1"/>
          </p:cNvSpPr>
          <p:nvPr>
            <p:ph type="sldNum" sz="quarter" idx="11"/>
          </p:nvPr>
        </p:nvSpPr>
        <p:spPr>
          <a:xfrm>
            <a:off x="468314" y="6196013"/>
            <a:ext cx="388937" cy="387350"/>
          </a:xfrm>
        </p:spPr>
        <p:txBody>
          <a:bodyPr/>
          <a:lstStyle>
            <a:lvl1pPr>
              <a:defRPr>
                <a:solidFill>
                  <a:srgbClr val="034B89"/>
                </a:solidFill>
              </a:defRPr>
            </a:lvl1pPr>
          </a:lstStyle>
          <a:p>
            <a:pPr>
              <a:defRPr/>
            </a:pPr>
            <a:fld id="{F9A9B8E9-BF47-4164-8601-35CCDB31FEA8}" type="slidenum">
              <a:rPr lang="en-GB"/>
              <a:pPr>
                <a:defRPr/>
              </a:pPr>
              <a:t>‹#›</a:t>
            </a:fld>
            <a:endParaRPr lang="en-GB" dirty="0"/>
          </a:p>
        </p:txBody>
      </p:sp>
      <p:sp>
        <p:nvSpPr>
          <p:cNvPr id="6" name="Content Placeholder 2"/>
          <p:cNvSpPr>
            <a:spLocks noGrp="1"/>
          </p:cNvSpPr>
          <p:nvPr>
            <p:ph idx="1"/>
          </p:nvPr>
        </p:nvSpPr>
        <p:spPr>
          <a:xfrm>
            <a:off x="468000" y="1700808"/>
            <a:ext cx="3960000" cy="4242793"/>
          </a:xfrm>
        </p:spPr>
        <p:txBody>
          <a:bodyPr/>
          <a:lstStyle>
            <a:lvl1pPr>
              <a:buFontTx/>
              <a:buBlip>
                <a:blip r:embed="rId3"/>
              </a:buBlip>
              <a:defRPr>
                <a:solidFill>
                  <a:srgbClr val="034B89"/>
                </a:solidFill>
              </a:defRPr>
            </a:lvl1pPr>
            <a:lvl2pPr>
              <a:buFontTx/>
              <a:buBlip>
                <a:blip r:embed="rId3"/>
              </a:buBlip>
              <a:defRPr>
                <a:solidFill>
                  <a:srgbClr val="034B89"/>
                </a:solidFill>
              </a:defRPr>
            </a:lvl2pPr>
            <a:lvl3pPr>
              <a:defRPr>
                <a:solidFill>
                  <a:srgbClr val="034B89"/>
                </a:solidFill>
              </a:defRPr>
            </a:lvl3pPr>
            <a:lvl4pPr>
              <a:defRPr>
                <a:solidFill>
                  <a:srgbClr val="034B89"/>
                </a:solidFill>
              </a:defRPr>
            </a:lvl4pPr>
            <a:lvl5pPr>
              <a:defRPr>
                <a:solidFill>
                  <a:srgbClr val="034B89"/>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Content Placeholder 8"/>
          <p:cNvSpPr>
            <a:spLocks noGrp="1"/>
          </p:cNvSpPr>
          <p:nvPr>
            <p:ph sz="quarter" idx="13"/>
          </p:nvPr>
        </p:nvSpPr>
        <p:spPr>
          <a:xfrm>
            <a:off x="4716465" y="1700214"/>
            <a:ext cx="3959225" cy="4243387"/>
          </a:xfrm>
        </p:spPr>
        <p:txBody>
          <a:bodyPr/>
          <a:lstStyle>
            <a:lvl1pPr>
              <a:buFontTx/>
              <a:buBlip>
                <a:blip r:embed="rId3"/>
              </a:buBlip>
              <a:defRPr>
                <a:solidFill>
                  <a:srgbClr val="034B89"/>
                </a:solidFill>
              </a:defRPr>
            </a:lvl1pPr>
            <a:lvl2pPr>
              <a:buFontTx/>
              <a:buBlip>
                <a:blip r:embed="rId3"/>
              </a:buBlip>
              <a:defRPr>
                <a:solidFill>
                  <a:srgbClr val="034B89"/>
                </a:solidFill>
              </a:defRPr>
            </a:lvl2pPr>
            <a:lvl3pPr>
              <a:defRPr>
                <a:solidFill>
                  <a:srgbClr val="034B89"/>
                </a:solidFill>
              </a:defRPr>
            </a:lvl3pPr>
            <a:lvl4pPr>
              <a:defRPr>
                <a:solidFill>
                  <a:srgbClr val="034B89"/>
                </a:solidFill>
              </a:defRPr>
            </a:lvl4pPr>
            <a:lvl5pPr>
              <a:defRPr>
                <a:solidFill>
                  <a:srgbClr val="034B89"/>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umn blue">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GB" dirty="0"/>
          </a:p>
        </p:txBody>
      </p:sp>
      <p:sp>
        <p:nvSpPr>
          <p:cNvPr id="3" name="Content Placeholder 2"/>
          <p:cNvSpPr>
            <a:spLocks noGrp="1"/>
          </p:cNvSpPr>
          <p:nvPr>
            <p:ph idx="1"/>
          </p:nvPr>
        </p:nvSpPr>
        <p:spPr>
          <a:xfrm>
            <a:off x="468000" y="1700808"/>
            <a:ext cx="3960000" cy="4242793"/>
          </a:xfrm>
        </p:spPr>
        <p:txBody>
          <a:bodyPr/>
          <a:lstStyle>
            <a:lvl1pPr>
              <a:buFontTx/>
              <a:buBlip>
                <a:blip r:embed="rId3"/>
              </a:buBlip>
              <a:defRPr>
                <a:solidFill>
                  <a:srgbClr val="FFFFFF"/>
                </a:solidFill>
              </a:defRPr>
            </a:lvl1pPr>
            <a:lvl2pPr>
              <a:buFontTx/>
              <a:buBlip>
                <a:blip r:embed="rId3"/>
              </a:buBlip>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Content Placeholder 8"/>
          <p:cNvSpPr>
            <a:spLocks noGrp="1"/>
          </p:cNvSpPr>
          <p:nvPr>
            <p:ph sz="quarter" idx="13"/>
          </p:nvPr>
        </p:nvSpPr>
        <p:spPr>
          <a:xfrm>
            <a:off x="4716465" y="1700214"/>
            <a:ext cx="3959225" cy="4243387"/>
          </a:xfrm>
        </p:spPr>
        <p:txBody>
          <a:bodyPr/>
          <a:lstStyle>
            <a:lvl1pPr>
              <a:buFontTx/>
              <a:buBlip>
                <a:blip r:embed="rId3"/>
              </a:buBlip>
              <a:defRPr>
                <a:solidFill>
                  <a:srgbClr val="FFFFFF"/>
                </a:solidFill>
              </a:defRPr>
            </a:lvl1pPr>
            <a:lvl2pPr>
              <a:buFontTx/>
              <a:buBlip>
                <a:blip r:embed="rId3"/>
              </a:buBlip>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Date Placeholder 3"/>
          <p:cNvSpPr>
            <a:spLocks noGrp="1"/>
          </p:cNvSpPr>
          <p:nvPr>
            <p:ph type="dt" sz="half" idx="14"/>
          </p:nvPr>
        </p:nvSpPr>
        <p:spPr>
          <a:xfrm>
            <a:off x="857250" y="6196013"/>
            <a:ext cx="1081088" cy="387350"/>
          </a:xfrm>
        </p:spPr>
        <p:txBody>
          <a:bodyPr/>
          <a:lstStyle>
            <a:lvl1pPr>
              <a:lnSpc>
                <a:spcPct val="100000"/>
              </a:lnSpc>
              <a:defRPr>
                <a:solidFill>
                  <a:schemeClr val="bg1"/>
                </a:solidFill>
              </a:defRPr>
            </a:lvl1pPr>
          </a:lstStyle>
          <a:p>
            <a:pPr>
              <a:defRPr/>
            </a:pPr>
            <a:fld id="{E684995E-2568-47E8-A1B5-86CBC0DD045C}" type="datetime1">
              <a:rPr lang="en-GB"/>
              <a:pPr>
                <a:defRPr/>
              </a:pPr>
              <a:t>20/07/2016</a:t>
            </a:fld>
            <a:endParaRPr lang="en-GB" dirty="0"/>
          </a:p>
        </p:txBody>
      </p:sp>
      <p:sp>
        <p:nvSpPr>
          <p:cNvPr id="7" name="Slide Number Placeholder 5"/>
          <p:cNvSpPr>
            <a:spLocks noGrp="1"/>
          </p:cNvSpPr>
          <p:nvPr>
            <p:ph type="sldNum" sz="quarter" idx="15"/>
          </p:nvPr>
        </p:nvSpPr>
        <p:spPr>
          <a:xfrm>
            <a:off x="468314" y="6196013"/>
            <a:ext cx="388937" cy="387350"/>
          </a:xfrm>
        </p:spPr>
        <p:txBody>
          <a:bodyPr/>
          <a:lstStyle>
            <a:lvl1pPr>
              <a:defRPr>
                <a:solidFill>
                  <a:schemeClr val="bg1"/>
                </a:solidFill>
              </a:defRPr>
            </a:lvl1pPr>
          </a:lstStyle>
          <a:p>
            <a:pPr>
              <a:defRPr/>
            </a:pPr>
            <a:fld id="{61B44939-E351-452D-BED6-17953ED37D28}" type="slidenum">
              <a:rPr lang="en-GB"/>
              <a:pPr>
                <a:defRPr/>
              </a:pPr>
              <a:t>‹#›</a:t>
            </a:fld>
            <a:endParaRPr lang="en-GB"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468315" y="1268760"/>
            <a:ext cx="8207375" cy="4288582"/>
          </a:xfrm>
        </p:spPr>
        <p:txBody>
          <a:bodyPr/>
          <a:lstStyle>
            <a:lvl1pPr marL="0" indent="0">
              <a:lnSpc>
                <a:spcPct val="102000"/>
              </a:lnSpc>
              <a:buFontTx/>
              <a:buBlip>
                <a:blip r:embed="rId2"/>
              </a:buBlip>
              <a:defRPr sz="3200">
                <a:solidFill>
                  <a:srgbClr val="FFFFFF"/>
                </a:solidFill>
              </a:defRPr>
            </a:lvl1pPr>
            <a:lvl2pPr marL="359914" indent="-359914">
              <a:lnSpc>
                <a:spcPct val="102000"/>
              </a:lnSpc>
              <a:buFontTx/>
              <a:buBlip>
                <a:blip r:embed="rId3"/>
              </a:buBlip>
              <a:defRPr sz="3200">
                <a:solidFill>
                  <a:srgbClr val="FFFFFF"/>
                </a:solidFill>
              </a:defRPr>
            </a:lvl2pPr>
            <a:lvl3pPr marL="575862">
              <a:lnSpc>
                <a:spcPct val="102000"/>
              </a:lnSpc>
              <a:defRPr sz="2800">
                <a:solidFill>
                  <a:srgbClr val="FFFFFF"/>
                </a:solidFill>
              </a:defRPr>
            </a:lvl3pPr>
            <a:lvl4pPr marL="791810">
              <a:lnSpc>
                <a:spcPct val="102000"/>
              </a:lnSpc>
              <a:defRPr sz="2200">
                <a:solidFill>
                  <a:srgbClr val="FFFFFF"/>
                </a:solidFill>
              </a:defRPr>
            </a:lvl4pPr>
            <a:lvl5pPr marL="1007758">
              <a:lnSpc>
                <a:spcPct val="102000"/>
              </a:lnSpc>
              <a:defRPr sz="2200">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green 2">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ogo grey">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ogo grey 2">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ogo grey tint">
    <p:bg>
      <p:bgPr>
        <a:blipFill dpi="0" rotWithShape="1">
          <a:blip r:embed="rId2" cstate="print">
            <a:lum/>
          </a:blip>
          <a:srcRect/>
          <a:stretch>
            <a:fillRect t="-2000" b="-2000"/>
          </a:stretch>
        </a:blipFill>
        <a:effectLst/>
      </p:bgPr>
    </p:bg>
    <p:spTree>
      <p:nvGrpSpPr>
        <p:cNvPr id="1" name=""/>
        <p:cNvGrpSpPr/>
        <p:nvPr/>
      </p:nvGrpSpPr>
      <p:grpSpPr>
        <a:xfrm>
          <a:off x="0" y="0"/>
          <a:ext cx="0" cy="0"/>
          <a:chOff x="0" y="0"/>
          <a:chExt cx="0" cy="0"/>
        </a:xfrm>
      </p:grpSpPr>
      <p:pic>
        <p:nvPicPr>
          <p:cNvPr id="3" name="Picture 2" descr="Grey Roundel Big TINT.jpg"/>
          <p:cNvPicPr>
            <a:picLocks/>
          </p:cNvPicPr>
          <p:nvPr userDrawn="1"/>
        </p:nvPicPr>
        <p:blipFill>
          <a:blip r:embed="rId3" cstate="print"/>
          <a:stretch>
            <a:fillRect/>
          </a:stretch>
        </p:blipFill>
        <p:spPr>
          <a:xfrm>
            <a:off x="0" y="0"/>
            <a:ext cx="9195450" cy="6858000"/>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grey">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8000" y="980729"/>
            <a:ext cx="8208000" cy="1946647"/>
          </a:xfrm>
        </p:spPr>
        <p:txBody>
          <a:bodyPr anchor="ctr">
            <a:normAutofit/>
          </a:bodyPr>
          <a:lstStyle>
            <a:lvl1pPr>
              <a:lnSpc>
                <a:spcPct val="85000"/>
              </a:lnSpc>
              <a:defRPr sz="4800" b="0">
                <a:solidFill>
                  <a:srgbClr val="FFFFFF"/>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468000" y="3201071"/>
            <a:ext cx="8208000" cy="1873672"/>
          </a:xfrm>
        </p:spPr>
        <p:txBody>
          <a:bodyPr>
            <a:normAutofit/>
          </a:bodyPr>
          <a:lstStyle>
            <a:lvl1pPr marL="0" indent="0" algn="l">
              <a:buNone/>
              <a:defRPr sz="2100">
                <a:solidFill>
                  <a:srgbClr val="FFFFFF"/>
                </a:solidFill>
              </a:defRPr>
            </a:lvl1pPr>
            <a:lvl2pPr marL="457090" indent="0" algn="ctr">
              <a:buNone/>
              <a:defRPr>
                <a:solidFill>
                  <a:schemeClr val="tx1">
                    <a:tint val="75000"/>
                  </a:schemeClr>
                </a:solidFill>
              </a:defRPr>
            </a:lvl2pPr>
            <a:lvl3pPr marL="914180" indent="0" algn="ctr">
              <a:buNone/>
              <a:defRPr>
                <a:solidFill>
                  <a:schemeClr val="tx1">
                    <a:tint val="75000"/>
                  </a:schemeClr>
                </a:solidFill>
              </a:defRPr>
            </a:lvl3pPr>
            <a:lvl4pPr marL="1371270" indent="0" algn="ctr">
              <a:buNone/>
              <a:defRPr>
                <a:solidFill>
                  <a:schemeClr val="tx1">
                    <a:tint val="75000"/>
                  </a:schemeClr>
                </a:solidFill>
              </a:defRPr>
            </a:lvl4pPr>
            <a:lvl5pPr marL="1828361" indent="0" algn="ctr">
              <a:buNone/>
              <a:defRPr>
                <a:solidFill>
                  <a:schemeClr val="tx1">
                    <a:tint val="75000"/>
                  </a:schemeClr>
                </a:solidFill>
              </a:defRPr>
            </a:lvl5pPr>
            <a:lvl6pPr marL="2285451" indent="0" algn="ctr">
              <a:buNone/>
              <a:defRPr>
                <a:solidFill>
                  <a:schemeClr val="tx1">
                    <a:tint val="75000"/>
                  </a:schemeClr>
                </a:solidFill>
              </a:defRPr>
            </a:lvl6pPr>
            <a:lvl7pPr marL="2742542" indent="0" algn="ctr">
              <a:buNone/>
              <a:defRPr>
                <a:solidFill>
                  <a:schemeClr val="tx1">
                    <a:tint val="75000"/>
                  </a:schemeClr>
                </a:solidFill>
              </a:defRPr>
            </a:lvl7pPr>
            <a:lvl8pPr marL="3199632" indent="0" algn="ctr">
              <a:buNone/>
              <a:defRPr>
                <a:solidFill>
                  <a:schemeClr val="tx1">
                    <a:tint val="75000"/>
                  </a:schemeClr>
                </a:solidFill>
              </a:defRPr>
            </a:lvl8pPr>
            <a:lvl9pPr marL="3656722" indent="0" algn="ctr">
              <a:buNone/>
              <a:defRPr>
                <a:solidFill>
                  <a:schemeClr val="tx1">
                    <a:tint val="75000"/>
                  </a:schemeClr>
                </a:solidFill>
              </a:defRPr>
            </a:lvl9pPr>
          </a:lstStyle>
          <a:p>
            <a:r>
              <a:rPr lang="en-US" smtClean="0"/>
              <a:t>Click to edit Master subtitle style</a:t>
            </a:r>
            <a:endParaRPr lang="en-US" dirty="0" smtClean="0"/>
          </a:p>
        </p:txBody>
      </p:sp>
    </p:spTree>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grey white">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8000" y="980729"/>
            <a:ext cx="8208000" cy="1946647"/>
          </a:xfrm>
        </p:spPr>
        <p:txBody>
          <a:bodyPr anchor="ctr">
            <a:normAutofit/>
          </a:bodyPr>
          <a:lstStyle>
            <a:lvl1pPr>
              <a:lnSpc>
                <a:spcPct val="85000"/>
              </a:lnSpc>
              <a:defRPr sz="4800" b="0">
                <a:solidFill>
                  <a:schemeClr val="tx2"/>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468000" y="3201071"/>
            <a:ext cx="8208000" cy="1873672"/>
          </a:xfrm>
        </p:spPr>
        <p:txBody>
          <a:bodyPr>
            <a:normAutofit/>
          </a:bodyPr>
          <a:lstStyle>
            <a:lvl1pPr marL="0" marR="0" indent="0" algn="l" defTabSz="914180" rtl="0" eaLnBrk="1" fontAlgn="base" latinLnBrk="0" hangingPunct="1">
              <a:lnSpc>
                <a:spcPct val="95000"/>
              </a:lnSpc>
              <a:spcBef>
                <a:spcPct val="20000"/>
              </a:spcBef>
              <a:spcAft>
                <a:spcPct val="0"/>
              </a:spcAft>
              <a:buClrTx/>
              <a:buSzTx/>
              <a:buFont typeface="Arial" charset="0"/>
              <a:buNone/>
              <a:tabLst/>
              <a:defRPr sz="2100">
                <a:solidFill>
                  <a:schemeClr val="tx2"/>
                </a:solidFill>
              </a:defRPr>
            </a:lvl1pPr>
            <a:lvl2pPr marL="457090" indent="0" algn="ctr">
              <a:buNone/>
              <a:defRPr>
                <a:solidFill>
                  <a:schemeClr val="tx1">
                    <a:tint val="75000"/>
                  </a:schemeClr>
                </a:solidFill>
              </a:defRPr>
            </a:lvl2pPr>
            <a:lvl3pPr marL="914180" indent="0" algn="ctr">
              <a:buNone/>
              <a:defRPr>
                <a:solidFill>
                  <a:schemeClr val="tx1">
                    <a:tint val="75000"/>
                  </a:schemeClr>
                </a:solidFill>
              </a:defRPr>
            </a:lvl3pPr>
            <a:lvl4pPr marL="1371270" indent="0" algn="ctr">
              <a:buNone/>
              <a:defRPr>
                <a:solidFill>
                  <a:schemeClr val="tx1">
                    <a:tint val="75000"/>
                  </a:schemeClr>
                </a:solidFill>
              </a:defRPr>
            </a:lvl4pPr>
            <a:lvl5pPr marL="1828361" indent="0" algn="ctr">
              <a:buNone/>
              <a:defRPr>
                <a:solidFill>
                  <a:schemeClr val="tx1">
                    <a:tint val="75000"/>
                  </a:schemeClr>
                </a:solidFill>
              </a:defRPr>
            </a:lvl5pPr>
            <a:lvl6pPr marL="2285451" indent="0" algn="ctr">
              <a:buNone/>
              <a:defRPr>
                <a:solidFill>
                  <a:schemeClr val="tx1">
                    <a:tint val="75000"/>
                  </a:schemeClr>
                </a:solidFill>
              </a:defRPr>
            </a:lvl6pPr>
            <a:lvl7pPr marL="2742542" indent="0" algn="ctr">
              <a:buNone/>
              <a:defRPr>
                <a:solidFill>
                  <a:schemeClr val="tx1">
                    <a:tint val="75000"/>
                  </a:schemeClr>
                </a:solidFill>
              </a:defRPr>
            </a:lvl7pPr>
            <a:lvl8pPr marL="3199632" indent="0" algn="ctr">
              <a:buNone/>
              <a:defRPr>
                <a:solidFill>
                  <a:schemeClr val="tx1">
                    <a:tint val="75000"/>
                  </a:schemeClr>
                </a:solidFill>
              </a:defRPr>
            </a:lvl8pPr>
            <a:lvl9pPr marL="3656722" indent="0" algn="ctr">
              <a:buNone/>
              <a:defRPr>
                <a:solidFill>
                  <a:schemeClr val="tx1">
                    <a:tint val="75000"/>
                  </a:schemeClr>
                </a:solidFill>
              </a:defRPr>
            </a:lvl9pPr>
          </a:lstStyle>
          <a:p>
            <a:r>
              <a:rPr lang="en-US" smtClean="0"/>
              <a:t>Click to edit Master subtitle style</a:t>
            </a:r>
            <a:endParaRPr lang="en-US" dirty="0" smtClean="0"/>
          </a:p>
        </p:txBody>
      </p:sp>
    </p:spTree>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 Column grey">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FontTx/>
              <a:buBlip>
                <a:blip r:embed="rId3"/>
              </a:buBlip>
              <a:defRPr>
                <a:solidFill>
                  <a:srgbClr val="FFFFFF"/>
                </a:solidFill>
              </a:defRPr>
            </a:lvl1pPr>
            <a:lvl2pPr>
              <a:buFontTx/>
              <a:buBlip>
                <a:blip r:embed="rId3"/>
              </a:buBlip>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Date Placeholder 3"/>
          <p:cNvSpPr>
            <a:spLocks noGrp="1"/>
          </p:cNvSpPr>
          <p:nvPr>
            <p:ph type="dt" sz="half" idx="10"/>
          </p:nvPr>
        </p:nvSpPr>
        <p:spPr>
          <a:xfrm>
            <a:off x="857250" y="6196013"/>
            <a:ext cx="1081088" cy="387350"/>
          </a:xfrm>
        </p:spPr>
        <p:txBody>
          <a:bodyPr/>
          <a:lstStyle>
            <a:lvl1pPr>
              <a:lnSpc>
                <a:spcPct val="100000"/>
              </a:lnSpc>
              <a:defRPr>
                <a:solidFill>
                  <a:schemeClr val="tx1"/>
                </a:solidFill>
              </a:defRPr>
            </a:lvl1pPr>
          </a:lstStyle>
          <a:p>
            <a:pPr>
              <a:defRPr/>
            </a:pPr>
            <a:fld id="{E8F3BDA7-BDC6-41F6-9669-CF469B298DB8}" type="datetime1">
              <a:rPr lang="en-GB"/>
              <a:pPr>
                <a:defRPr/>
              </a:pPr>
              <a:t>20/07/2016</a:t>
            </a:fld>
            <a:endParaRPr lang="en-GB" dirty="0"/>
          </a:p>
        </p:txBody>
      </p:sp>
      <p:sp>
        <p:nvSpPr>
          <p:cNvPr id="6" name="Slide Number Placeholder 5"/>
          <p:cNvSpPr>
            <a:spLocks noGrp="1"/>
          </p:cNvSpPr>
          <p:nvPr>
            <p:ph type="sldNum" sz="quarter" idx="11"/>
          </p:nvPr>
        </p:nvSpPr>
        <p:spPr>
          <a:xfrm>
            <a:off x="468314" y="6196013"/>
            <a:ext cx="388937" cy="387350"/>
          </a:xfrm>
        </p:spPr>
        <p:txBody>
          <a:bodyPr/>
          <a:lstStyle>
            <a:lvl1pPr>
              <a:defRPr>
                <a:solidFill>
                  <a:schemeClr val="tx1"/>
                </a:solidFill>
              </a:defRPr>
            </a:lvl1pPr>
          </a:lstStyle>
          <a:p>
            <a:pPr>
              <a:defRPr/>
            </a:pPr>
            <a:fld id="{064674CA-76BF-4A0C-AB17-8B5FF3054F52}" type="slidenum">
              <a:rPr lang="en-GB"/>
              <a:pPr>
                <a:defRPr/>
              </a:pPr>
              <a:t>‹#›</a:t>
            </a:fld>
            <a:endParaRPr lang="en-GB" dirty="0"/>
          </a:p>
        </p:txBody>
      </p:sp>
    </p:spTree>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column grey white">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a:xfrm>
            <a:off x="468000" y="1700808"/>
            <a:ext cx="8207688" cy="4242793"/>
          </a:xfrm>
        </p:spPr>
        <p:txBody>
          <a:bodyPr/>
          <a:lstStyle>
            <a:lvl1pPr>
              <a:buFontTx/>
              <a:buBlip>
                <a:blip r:embed="rId3"/>
              </a:buBlip>
              <a:defRPr/>
            </a:lvl1pPr>
            <a:lvl2pPr>
              <a:buFontTx/>
              <a:buBlip>
                <a:blip r:embed="rId3"/>
              </a:buBlip>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Date Placeholder 3"/>
          <p:cNvSpPr>
            <a:spLocks noGrp="1"/>
          </p:cNvSpPr>
          <p:nvPr>
            <p:ph type="dt" sz="half" idx="14"/>
          </p:nvPr>
        </p:nvSpPr>
        <p:spPr>
          <a:xfrm>
            <a:off x="857250" y="6196013"/>
            <a:ext cx="1081088" cy="387350"/>
          </a:xfrm>
        </p:spPr>
        <p:txBody>
          <a:bodyPr/>
          <a:lstStyle>
            <a:lvl1pPr>
              <a:lnSpc>
                <a:spcPct val="100000"/>
              </a:lnSpc>
              <a:defRPr>
                <a:solidFill>
                  <a:schemeClr val="tx2"/>
                </a:solidFill>
              </a:defRPr>
            </a:lvl1pPr>
          </a:lstStyle>
          <a:p>
            <a:pPr>
              <a:defRPr/>
            </a:pPr>
            <a:fld id="{37295B5A-DBFF-4868-9A24-AC57907D57F2}" type="datetime1">
              <a:rPr lang="en-GB"/>
              <a:pPr>
                <a:defRPr/>
              </a:pPr>
              <a:t>20/07/2016</a:t>
            </a:fld>
            <a:endParaRPr lang="en-GB" dirty="0"/>
          </a:p>
        </p:txBody>
      </p:sp>
      <p:sp>
        <p:nvSpPr>
          <p:cNvPr id="7" name="Slide Number Placeholder 5"/>
          <p:cNvSpPr>
            <a:spLocks noGrp="1"/>
          </p:cNvSpPr>
          <p:nvPr>
            <p:ph type="sldNum" sz="quarter" idx="15"/>
          </p:nvPr>
        </p:nvSpPr>
        <p:spPr>
          <a:xfrm>
            <a:off x="468314" y="6196013"/>
            <a:ext cx="388937" cy="387350"/>
          </a:xfrm>
        </p:spPr>
        <p:txBody>
          <a:bodyPr/>
          <a:lstStyle>
            <a:lvl1pPr>
              <a:defRPr>
                <a:solidFill>
                  <a:schemeClr val="tx2"/>
                </a:solidFill>
              </a:defRPr>
            </a:lvl1pPr>
          </a:lstStyle>
          <a:p>
            <a:pPr>
              <a:defRPr/>
            </a:pPr>
            <a:fld id="{D47A91DE-D07E-4F55-B6A0-E6FB5C42246F}" type="slidenum">
              <a:rPr lang="en-GB"/>
              <a:pPr>
                <a:defRPr/>
              </a:pPr>
              <a:t>‹#›</a:t>
            </a:fld>
            <a:endParaRPr lang="en-GB"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lumn grey white">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a:xfrm>
            <a:off x="468000" y="1700808"/>
            <a:ext cx="3960000" cy="4242793"/>
          </a:xfrm>
        </p:spPr>
        <p:txBody>
          <a:bodyPr/>
          <a:lstStyle>
            <a:lvl1pPr>
              <a:buFontTx/>
              <a:buBlip>
                <a:blip r:embed="rId3"/>
              </a:buBlip>
              <a:defRPr/>
            </a:lvl1pPr>
            <a:lvl2pPr>
              <a:buFontTx/>
              <a:buBlip>
                <a:blip r:embed="rId3"/>
              </a:buBlip>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Content Placeholder 8"/>
          <p:cNvSpPr>
            <a:spLocks noGrp="1"/>
          </p:cNvSpPr>
          <p:nvPr>
            <p:ph sz="quarter" idx="13"/>
          </p:nvPr>
        </p:nvSpPr>
        <p:spPr>
          <a:xfrm>
            <a:off x="4716465" y="1700214"/>
            <a:ext cx="3959225" cy="4243387"/>
          </a:xfrm>
        </p:spPr>
        <p:txBody>
          <a:bodyPr/>
          <a:lstStyle>
            <a:lvl1pPr>
              <a:buFontTx/>
              <a:buBlip>
                <a:blip r:embed="rId3"/>
              </a:buBlip>
              <a:defRPr/>
            </a:lvl1pPr>
            <a:lvl2pPr>
              <a:buFontTx/>
              <a:buBlip>
                <a:blip r:embed="rId3"/>
              </a:buBlip>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Date Placeholder 3"/>
          <p:cNvSpPr>
            <a:spLocks noGrp="1"/>
          </p:cNvSpPr>
          <p:nvPr>
            <p:ph type="dt" sz="half" idx="14"/>
          </p:nvPr>
        </p:nvSpPr>
        <p:spPr>
          <a:xfrm>
            <a:off x="857250" y="6196013"/>
            <a:ext cx="1081088" cy="387350"/>
          </a:xfrm>
        </p:spPr>
        <p:txBody>
          <a:bodyPr/>
          <a:lstStyle>
            <a:lvl1pPr>
              <a:lnSpc>
                <a:spcPct val="100000"/>
              </a:lnSpc>
              <a:defRPr>
                <a:solidFill>
                  <a:schemeClr val="tx2"/>
                </a:solidFill>
              </a:defRPr>
            </a:lvl1pPr>
          </a:lstStyle>
          <a:p>
            <a:pPr>
              <a:defRPr/>
            </a:pPr>
            <a:fld id="{37295B5A-DBFF-4868-9A24-AC57907D57F2}" type="datetime1">
              <a:rPr lang="en-GB"/>
              <a:pPr>
                <a:defRPr/>
              </a:pPr>
              <a:t>20/07/2016</a:t>
            </a:fld>
            <a:endParaRPr lang="en-GB" dirty="0"/>
          </a:p>
        </p:txBody>
      </p:sp>
      <p:sp>
        <p:nvSpPr>
          <p:cNvPr id="7" name="Slide Number Placeholder 5"/>
          <p:cNvSpPr>
            <a:spLocks noGrp="1"/>
          </p:cNvSpPr>
          <p:nvPr>
            <p:ph type="sldNum" sz="quarter" idx="15"/>
          </p:nvPr>
        </p:nvSpPr>
        <p:spPr>
          <a:xfrm>
            <a:off x="468314" y="6196013"/>
            <a:ext cx="388937" cy="387350"/>
          </a:xfrm>
        </p:spPr>
        <p:txBody>
          <a:bodyPr/>
          <a:lstStyle>
            <a:lvl1pPr>
              <a:defRPr>
                <a:solidFill>
                  <a:schemeClr val="tx2"/>
                </a:solidFill>
              </a:defRPr>
            </a:lvl1pPr>
          </a:lstStyle>
          <a:p>
            <a:pPr>
              <a:defRPr/>
            </a:pPr>
            <a:fld id="{D47A91DE-D07E-4F55-B6A0-E6FB5C42246F}" type="slidenum">
              <a:rPr lang="en-GB"/>
              <a:pPr>
                <a:defRPr/>
              </a:pPr>
              <a:t>‹#›</a:t>
            </a:fld>
            <a:endParaRPr lang="en-GB"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lumn grey">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GB" dirty="0"/>
          </a:p>
        </p:txBody>
      </p:sp>
      <p:sp>
        <p:nvSpPr>
          <p:cNvPr id="3" name="Content Placeholder 2"/>
          <p:cNvSpPr>
            <a:spLocks noGrp="1"/>
          </p:cNvSpPr>
          <p:nvPr>
            <p:ph idx="1"/>
          </p:nvPr>
        </p:nvSpPr>
        <p:spPr>
          <a:xfrm>
            <a:off x="468000" y="1700808"/>
            <a:ext cx="3960000" cy="4242793"/>
          </a:xfrm>
        </p:spPr>
        <p:txBody>
          <a:bodyPr/>
          <a:lstStyle>
            <a:lvl1pPr>
              <a:buFontTx/>
              <a:buBlip>
                <a:blip r:embed="rId3"/>
              </a:buBlip>
              <a:defRPr>
                <a:solidFill>
                  <a:srgbClr val="FFFFFF"/>
                </a:solidFill>
              </a:defRPr>
            </a:lvl1pPr>
            <a:lvl2pPr>
              <a:buFontTx/>
              <a:buBlip>
                <a:blip r:embed="rId3"/>
              </a:buBlip>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Content Placeholder 8"/>
          <p:cNvSpPr>
            <a:spLocks noGrp="1"/>
          </p:cNvSpPr>
          <p:nvPr>
            <p:ph sz="quarter" idx="13"/>
          </p:nvPr>
        </p:nvSpPr>
        <p:spPr>
          <a:xfrm>
            <a:off x="4716465" y="1700214"/>
            <a:ext cx="3959225" cy="4243387"/>
          </a:xfrm>
        </p:spPr>
        <p:txBody>
          <a:bodyPr/>
          <a:lstStyle>
            <a:lvl1pPr>
              <a:buFontTx/>
              <a:buBlip>
                <a:blip r:embed="rId3"/>
              </a:buBlip>
              <a:defRPr>
                <a:solidFill>
                  <a:srgbClr val="FFFFFF"/>
                </a:solidFill>
              </a:defRPr>
            </a:lvl1pPr>
            <a:lvl2pPr>
              <a:buFontTx/>
              <a:buBlip>
                <a:blip r:embed="rId3"/>
              </a:buBlip>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Date Placeholder 3"/>
          <p:cNvSpPr>
            <a:spLocks noGrp="1"/>
          </p:cNvSpPr>
          <p:nvPr>
            <p:ph type="dt" sz="half" idx="14"/>
          </p:nvPr>
        </p:nvSpPr>
        <p:spPr>
          <a:xfrm>
            <a:off x="857250" y="6196013"/>
            <a:ext cx="1081088" cy="387350"/>
          </a:xfrm>
        </p:spPr>
        <p:txBody>
          <a:bodyPr/>
          <a:lstStyle>
            <a:lvl1pPr>
              <a:lnSpc>
                <a:spcPct val="100000"/>
              </a:lnSpc>
              <a:defRPr>
                <a:solidFill>
                  <a:schemeClr val="tx1"/>
                </a:solidFill>
              </a:defRPr>
            </a:lvl1pPr>
          </a:lstStyle>
          <a:p>
            <a:pPr>
              <a:defRPr/>
            </a:pPr>
            <a:fld id="{2AB0B417-BAB8-43DF-A8D2-D63D9706B574}" type="datetime1">
              <a:rPr lang="en-GB"/>
              <a:pPr>
                <a:defRPr/>
              </a:pPr>
              <a:t>20/07/2016</a:t>
            </a:fld>
            <a:endParaRPr lang="en-GB" dirty="0"/>
          </a:p>
        </p:txBody>
      </p:sp>
      <p:sp>
        <p:nvSpPr>
          <p:cNvPr id="7" name="Slide Number Placeholder 5"/>
          <p:cNvSpPr>
            <a:spLocks noGrp="1"/>
          </p:cNvSpPr>
          <p:nvPr>
            <p:ph type="sldNum" sz="quarter" idx="15"/>
          </p:nvPr>
        </p:nvSpPr>
        <p:spPr>
          <a:xfrm>
            <a:off x="468314" y="6196013"/>
            <a:ext cx="388937" cy="387350"/>
          </a:xfrm>
        </p:spPr>
        <p:txBody>
          <a:bodyPr/>
          <a:lstStyle>
            <a:lvl1pPr>
              <a:defRPr>
                <a:solidFill>
                  <a:schemeClr val="tx1"/>
                </a:solidFill>
              </a:defRPr>
            </a:lvl1pPr>
          </a:lstStyle>
          <a:p>
            <a:pPr>
              <a:defRPr/>
            </a:pPr>
            <a:fld id="{F80CFFAE-92C7-43A4-9873-89690CBB1D90}" type="slidenum">
              <a:rPr lang="en-GB"/>
              <a:pPr>
                <a:defRPr/>
              </a:pPr>
              <a:t>‹#›</a:t>
            </a:fld>
            <a:endParaRPr lang="en-GB" dirty="0"/>
          </a:p>
        </p:txBody>
      </p:sp>
    </p:spTree>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2 (Blue)">
    <p:spTree>
      <p:nvGrpSpPr>
        <p:cNvPr id="1" name=""/>
        <p:cNvGrpSpPr/>
        <p:nvPr/>
      </p:nvGrpSpPr>
      <p:grpSpPr>
        <a:xfrm>
          <a:off x="0" y="0"/>
          <a:ext cx="0" cy="0"/>
          <a:chOff x="0" y="0"/>
          <a:chExt cx="0" cy="0"/>
        </a:xfrm>
      </p:grpSpPr>
      <p:sp>
        <p:nvSpPr>
          <p:cNvPr id="2" name="Title 1"/>
          <p:cNvSpPr>
            <a:spLocks noGrp="1"/>
          </p:cNvSpPr>
          <p:nvPr>
            <p:ph type="ctrTitle"/>
          </p:nvPr>
        </p:nvSpPr>
        <p:spPr>
          <a:xfrm>
            <a:off x="468000" y="980729"/>
            <a:ext cx="8208000" cy="1946647"/>
          </a:xfrm>
        </p:spPr>
        <p:txBody>
          <a:bodyPr anchor="ctr">
            <a:normAutofit/>
          </a:bodyPr>
          <a:lstStyle>
            <a:lvl1pPr>
              <a:lnSpc>
                <a:spcPct val="85000"/>
              </a:lnSpc>
              <a:defRPr sz="6000" b="1">
                <a:solidFill>
                  <a:srgbClr val="FFFFFF"/>
                </a:solidFill>
              </a:defRPr>
            </a:lvl1pPr>
          </a:lstStyle>
          <a:p>
            <a:r>
              <a:rPr lang="en-US" smtClean="0"/>
              <a:t>Click to edit Master title style</a:t>
            </a:r>
            <a:endParaRPr lang="en-GB" dirty="0"/>
          </a:p>
        </p:txBody>
      </p:sp>
      <p:sp>
        <p:nvSpPr>
          <p:cNvPr id="4" name="Date Placeholder 3"/>
          <p:cNvSpPr>
            <a:spLocks noGrp="1"/>
          </p:cNvSpPr>
          <p:nvPr>
            <p:ph type="dt" sz="half" idx="10"/>
          </p:nvPr>
        </p:nvSpPr>
        <p:spPr>
          <a:xfrm>
            <a:off x="857250" y="6196013"/>
            <a:ext cx="1081088" cy="387350"/>
          </a:xfrm>
        </p:spPr>
        <p:txBody>
          <a:bodyPr/>
          <a:lstStyle>
            <a:lvl1pPr>
              <a:lnSpc>
                <a:spcPct val="100000"/>
              </a:lnSpc>
              <a:defRPr>
                <a:solidFill>
                  <a:schemeClr val="tx1"/>
                </a:solidFill>
              </a:defRPr>
            </a:lvl1pPr>
          </a:lstStyle>
          <a:p>
            <a:pPr>
              <a:defRPr/>
            </a:pPr>
            <a:fld id="{70F9073C-FBEF-49C9-A282-B84E135D437A}" type="datetime1">
              <a:rPr lang="en-GB"/>
              <a:pPr>
                <a:defRPr/>
              </a:pPr>
              <a:t>20/07/2016</a:t>
            </a:fld>
            <a:endParaRPr lang="en-GB" dirty="0"/>
          </a:p>
        </p:txBody>
      </p:sp>
      <p:sp>
        <p:nvSpPr>
          <p:cNvPr id="5" name="Slide Number Placeholder 5"/>
          <p:cNvSpPr>
            <a:spLocks noGrp="1"/>
          </p:cNvSpPr>
          <p:nvPr>
            <p:ph type="sldNum" sz="quarter" idx="11"/>
          </p:nvPr>
        </p:nvSpPr>
        <p:spPr>
          <a:xfrm>
            <a:off x="468314" y="6196013"/>
            <a:ext cx="388937" cy="387350"/>
          </a:xfrm>
        </p:spPr>
        <p:txBody>
          <a:bodyPr/>
          <a:lstStyle>
            <a:lvl1pPr>
              <a:defRPr>
                <a:solidFill>
                  <a:schemeClr val="tx1"/>
                </a:solidFill>
              </a:defRPr>
            </a:lvl1pPr>
          </a:lstStyle>
          <a:p>
            <a:pPr>
              <a:defRPr/>
            </a:pPr>
            <a:fld id="{6404ACD1-1953-48B8-BF0B-74F70C1A7427}" type="slidenum">
              <a:rPr lang="en-GB"/>
              <a:pPr>
                <a:defRPr/>
              </a:pPr>
              <a:t>‹#›</a:t>
            </a:fld>
            <a:endParaRPr lang="en-GB" dirty="0"/>
          </a:p>
        </p:txBody>
      </p:sp>
    </p:spTree>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green tint">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98E204-9F70-4DB5-8467-F3C780B7074D}" type="datetimeFigureOut">
              <a:rPr lang="en-GB" smtClean="0"/>
              <a:t>20/07/2016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408A5F5-4DD7-4EC0-8889-7333503D5433}" type="slidenum">
              <a:rPr lang="en-GB" smtClean="0"/>
              <a:t>‹#›</a:t>
            </a:fld>
            <a:endParaRPr lang="en-GB"/>
          </a:p>
        </p:txBody>
      </p:sp>
    </p:spTree>
    <p:extLst>
      <p:ext uri="{BB962C8B-B14F-4D97-AF65-F5344CB8AC3E}">
        <p14:creationId xmlns:p14="http://schemas.microsoft.com/office/powerpoint/2010/main" val="3284117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998E204-9F70-4DB5-8467-F3C780B7074D}" type="datetimeFigureOut">
              <a:rPr lang="en-GB" smtClean="0"/>
              <a:t>20/07/2016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408A5F5-4DD7-4EC0-8889-7333503D5433}" type="slidenum">
              <a:rPr lang="en-GB" smtClean="0"/>
              <a:t>‹#›</a:t>
            </a:fld>
            <a:endParaRPr lang="en-GB"/>
          </a:p>
        </p:txBody>
      </p:sp>
    </p:spTree>
    <p:extLst>
      <p:ext uri="{BB962C8B-B14F-4D97-AF65-F5344CB8AC3E}">
        <p14:creationId xmlns:p14="http://schemas.microsoft.com/office/powerpoint/2010/main" val="18039687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90" indent="0" algn="ctr">
              <a:buNone/>
              <a:defRPr>
                <a:solidFill>
                  <a:schemeClr val="tx1">
                    <a:tint val="75000"/>
                  </a:schemeClr>
                </a:solidFill>
              </a:defRPr>
            </a:lvl2pPr>
            <a:lvl3pPr marL="914180" indent="0" algn="ctr">
              <a:buNone/>
              <a:defRPr>
                <a:solidFill>
                  <a:schemeClr val="tx1">
                    <a:tint val="75000"/>
                  </a:schemeClr>
                </a:solidFill>
              </a:defRPr>
            </a:lvl3pPr>
            <a:lvl4pPr marL="1371270" indent="0" algn="ctr">
              <a:buNone/>
              <a:defRPr>
                <a:solidFill>
                  <a:schemeClr val="tx1">
                    <a:tint val="75000"/>
                  </a:schemeClr>
                </a:solidFill>
              </a:defRPr>
            </a:lvl4pPr>
            <a:lvl5pPr marL="1828361" indent="0" algn="ctr">
              <a:buNone/>
              <a:defRPr>
                <a:solidFill>
                  <a:schemeClr val="tx1">
                    <a:tint val="75000"/>
                  </a:schemeClr>
                </a:solidFill>
              </a:defRPr>
            </a:lvl5pPr>
            <a:lvl6pPr marL="2285451" indent="0" algn="ctr">
              <a:buNone/>
              <a:defRPr>
                <a:solidFill>
                  <a:schemeClr val="tx1">
                    <a:tint val="75000"/>
                  </a:schemeClr>
                </a:solidFill>
              </a:defRPr>
            </a:lvl6pPr>
            <a:lvl7pPr marL="2742542" indent="0" algn="ctr">
              <a:buNone/>
              <a:defRPr>
                <a:solidFill>
                  <a:schemeClr val="tx1">
                    <a:tint val="75000"/>
                  </a:schemeClr>
                </a:solidFill>
              </a:defRPr>
            </a:lvl7pPr>
            <a:lvl8pPr marL="3199632" indent="0" algn="ctr">
              <a:buNone/>
              <a:defRPr>
                <a:solidFill>
                  <a:schemeClr val="tx1">
                    <a:tint val="75000"/>
                  </a:schemeClr>
                </a:solidFill>
              </a:defRPr>
            </a:lvl8pPr>
            <a:lvl9pPr marL="3656722"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8815B251-8401-47A3-B566-977B780037D3}" type="datetimeFigureOut">
              <a:rPr lang="en-GB">
                <a:solidFill>
                  <a:prstClr val="black">
                    <a:tint val="75000"/>
                  </a:prstClr>
                </a:solidFill>
              </a:rPr>
              <a:pPr>
                <a:defRPr/>
              </a:pPr>
              <a:t>20/07/2016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436123-63F4-4AAE-BE7D-D5B41ED8D842}"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D50EE3B0-2CCC-4B10-AD56-1303512ABDB8}" type="datetimeFigureOut">
              <a:rPr lang="en-GB">
                <a:solidFill>
                  <a:prstClr val="black">
                    <a:tint val="75000"/>
                  </a:prstClr>
                </a:solidFill>
              </a:rPr>
              <a:pPr>
                <a:defRPr/>
              </a:pPr>
              <a:t>20/07/2016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3FC8694-21C7-49A5-B5C4-9B8A59BE33B7}"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90" indent="0">
              <a:buNone/>
              <a:defRPr sz="1800">
                <a:solidFill>
                  <a:schemeClr val="tx1">
                    <a:tint val="75000"/>
                  </a:schemeClr>
                </a:solidFill>
              </a:defRPr>
            </a:lvl2pPr>
            <a:lvl3pPr marL="914180" indent="0">
              <a:buNone/>
              <a:defRPr sz="1600">
                <a:solidFill>
                  <a:schemeClr val="tx1">
                    <a:tint val="75000"/>
                  </a:schemeClr>
                </a:solidFill>
              </a:defRPr>
            </a:lvl3pPr>
            <a:lvl4pPr marL="1371270" indent="0">
              <a:buNone/>
              <a:defRPr sz="1400">
                <a:solidFill>
                  <a:schemeClr val="tx1">
                    <a:tint val="75000"/>
                  </a:schemeClr>
                </a:solidFill>
              </a:defRPr>
            </a:lvl4pPr>
            <a:lvl5pPr marL="1828361" indent="0">
              <a:buNone/>
              <a:defRPr sz="1400">
                <a:solidFill>
                  <a:schemeClr val="tx1">
                    <a:tint val="75000"/>
                  </a:schemeClr>
                </a:solidFill>
              </a:defRPr>
            </a:lvl5pPr>
            <a:lvl6pPr marL="2285451" indent="0">
              <a:buNone/>
              <a:defRPr sz="1400">
                <a:solidFill>
                  <a:schemeClr val="tx1">
                    <a:tint val="75000"/>
                  </a:schemeClr>
                </a:solidFill>
              </a:defRPr>
            </a:lvl6pPr>
            <a:lvl7pPr marL="2742542" indent="0">
              <a:buNone/>
              <a:defRPr sz="1400">
                <a:solidFill>
                  <a:schemeClr val="tx1">
                    <a:tint val="75000"/>
                  </a:schemeClr>
                </a:solidFill>
              </a:defRPr>
            </a:lvl7pPr>
            <a:lvl8pPr marL="3199632" indent="0">
              <a:buNone/>
              <a:defRPr sz="1400">
                <a:solidFill>
                  <a:schemeClr val="tx1">
                    <a:tint val="75000"/>
                  </a:schemeClr>
                </a:solidFill>
              </a:defRPr>
            </a:lvl8pPr>
            <a:lvl9pPr marL="365672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7DF3607-1287-48C8-9759-C9ADCA711CC1}" type="datetimeFigureOut">
              <a:rPr lang="en-GB">
                <a:solidFill>
                  <a:prstClr val="black">
                    <a:tint val="75000"/>
                  </a:prstClr>
                </a:solidFill>
              </a:rPr>
              <a:pPr>
                <a:defRPr/>
              </a:pPr>
              <a:t>20/07/2016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9DEECC4-A7FF-4628-A88D-462EB45200B2}"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A7A27C45-5E83-4A00-9F18-EE75B6B8DD4B}" type="datetimeFigureOut">
              <a:rPr lang="en-GB">
                <a:solidFill>
                  <a:prstClr val="black">
                    <a:tint val="75000"/>
                  </a:prstClr>
                </a:solidFill>
              </a:rPr>
              <a:pPr>
                <a:defRPr/>
              </a:pPr>
              <a:t>20/07/2016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243BC4A-88A4-4620-A298-61EA9026DE88}"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90" indent="0">
              <a:buNone/>
              <a:defRPr sz="2000" b="1"/>
            </a:lvl2pPr>
            <a:lvl3pPr marL="914180" indent="0">
              <a:buNone/>
              <a:defRPr sz="1800" b="1"/>
            </a:lvl3pPr>
            <a:lvl4pPr marL="1371270" indent="0">
              <a:buNone/>
              <a:defRPr sz="1600" b="1"/>
            </a:lvl4pPr>
            <a:lvl5pPr marL="1828361" indent="0">
              <a:buNone/>
              <a:defRPr sz="1600" b="1"/>
            </a:lvl5pPr>
            <a:lvl6pPr marL="2285451" indent="0">
              <a:buNone/>
              <a:defRPr sz="1600" b="1"/>
            </a:lvl6pPr>
            <a:lvl7pPr marL="2742542" indent="0">
              <a:buNone/>
              <a:defRPr sz="1600" b="1"/>
            </a:lvl7pPr>
            <a:lvl8pPr marL="3199632" indent="0">
              <a:buNone/>
              <a:defRPr sz="1600" b="1"/>
            </a:lvl8pPr>
            <a:lvl9pPr marL="365672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090" indent="0">
              <a:buNone/>
              <a:defRPr sz="2000" b="1"/>
            </a:lvl2pPr>
            <a:lvl3pPr marL="914180" indent="0">
              <a:buNone/>
              <a:defRPr sz="1800" b="1"/>
            </a:lvl3pPr>
            <a:lvl4pPr marL="1371270" indent="0">
              <a:buNone/>
              <a:defRPr sz="1600" b="1"/>
            </a:lvl4pPr>
            <a:lvl5pPr marL="1828361" indent="0">
              <a:buNone/>
              <a:defRPr sz="1600" b="1"/>
            </a:lvl5pPr>
            <a:lvl6pPr marL="2285451" indent="0">
              <a:buNone/>
              <a:defRPr sz="1600" b="1"/>
            </a:lvl6pPr>
            <a:lvl7pPr marL="2742542" indent="0">
              <a:buNone/>
              <a:defRPr sz="1600" b="1"/>
            </a:lvl7pPr>
            <a:lvl8pPr marL="3199632" indent="0">
              <a:buNone/>
              <a:defRPr sz="1600" b="1"/>
            </a:lvl8pPr>
            <a:lvl9pPr marL="365672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A686D1B7-5331-488A-99E7-15AE74C9DF68}" type="datetimeFigureOut">
              <a:rPr lang="en-GB">
                <a:solidFill>
                  <a:prstClr val="black">
                    <a:tint val="75000"/>
                  </a:prstClr>
                </a:solidFill>
              </a:rPr>
              <a:pPr>
                <a:defRPr/>
              </a:pPr>
              <a:t>20/07/2016</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A06C07B-FE39-4D4D-8036-3C9CEDBE1652}"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46F6E898-6741-4E6B-9FBA-8D7151E4DD72}" type="datetimeFigureOut">
              <a:rPr lang="en-GB">
                <a:solidFill>
                  <a:prstClr val="black">
                    <a:tint val="75000"/>
                  </a:prstClr>
                </a:solidFill>
              </a:rPr>
              <a:pPr>
                <a:defRPr/>
              </a:pPr>
              <a:t>20/07/2016</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E817CB0-1146-44A0-8A28-64C6CE674C2B}"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1D99090-6F76-46FA-B464-469C1386EC69}" type="datetimeFigureOut">
              <a:rPr lang="en-GB">
                <a:solidFill>
                  <a:prstClr val="black">
                    <a:tint val="75000"/>
                  </a:prstClr>
                </a:solidFill>
              </a:rPr>
              <a:pPr>
                <a:defRPr/>
              </a:pPr>
              <a:t>20/07/2016</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3CDB046-1021-40E0-9206-2838D929EACA}"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090" indent="0">
              <a:buNone/>
              <a:defRPr sz="1200"/>
            </a:lvl2pPr>
            <a:lvl3pPr marL="914180" indent="0">
              <a:buNone/>
              <a:defRPr sz="1000"/>
            </a:lvl3pPr>
            <a:lvl4pPr marL="1371270" indent="0">
              <a:buNone/>
              <a:defRPr sz="900"/>
            </a:lvl4pPr>
            <a:lvl5pPr marL="1828361" indent="0">
              <a:buNone/>
              <a:defRPr sz="900"/>
            </a:lvl5pPr>
            <a:lvl6pPr marL="2285451" indent="0">
              <a:buNone/>
              <a:defRPr sz="900"/>
            </a:lvl6pPr>
            <a:lvl7pPr marL="2742542" indent="0">
              <a:buNone/>
              <a:defRPr sz="900"/>
            </a:lvl7pPr>
            <a:lvl8pPr marL="3199632" indent="0">
              <a:buNone/>
              <a:defRPr sz="900"/>
            </a:lvl8pPr>
            <a:lvl9pPr marL="365672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EA7C4D6-FB6E-4867-B231-F8B0CCA6B2F1}" type="datetimeFigureOut">
              <a:rPr lang="en-GB">
                <a:solidFill>
                  <a:prstClr val="black">
                    <a:tint val="75000"/>
                  </a:prstClr>
                </a:solidFill>
              </a:rPr>
              <a:pPr>
                <a:defRPr/>
              </a:pPr>
              <a:t>20/07/2016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C0FB8F9-1E64-4E09-A280-F7E98CF5A4CE}"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green">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8000" y="980729"/>
            <a:ext cx="8208000" cy="1946647"/>
          </a:xfrm>
        </p:spPr>
        <p:txBody>
          <a:bodyPr anchor="ctr">
            <a:normAutofit/>
          </a:bodyPr>
          <a:lstStyle>
            <a:lvl1pPr>
              <a:lnSpc>
                <a:spcPct val="85000"/>
              </a:lnSpc>
              <a:defRPr sz="4800" b="0">
                <a:solidFill>
                  <a:srgbClr val="FFFFFF"/>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468000" y="3201071"/>
            <a:ext cx="8208000" cy="1873672"/>
          </a:xfrm>
        </p:spPr>
        <p:txBody>
          <a:bodyPr>
            <a:normAutofit/>
          </a:bodyPr>
          <a:lstStyle>
            <a:lvl1pPr marL="0" indent="0" algn="l">
              <a:buNone/>
              <a:defRPr sz="2100">
                <a:solidFill>
                  <a:srgbClr val="FFFFFF"/>
                </a:solidFill>
              </a:defRPr>
            </a:lvl1pPr>
            <a:lvl2pPr marL="457090" indent="0" algn="ctr">
              <a:buNone/>
              <a:defRPr>
                <a:solidFill>
                  <a:schemeClr val="tx1">
                    <a:tint val="75000"/>
                  </a:schemeClr>
                </a:solidFill>
              </a:defRPr>
            </a:lvl2pPr>
            <a:lvl3pPr marL="914180" indent="0" algn="ctr">
              <a:buNone/>
              <a:defRPr>
                <a:solidFill>
                  <a:schemeClr val="tx1">
                    <a:tint val="75000"/>
                  </a:schemeClr>
                </a:solidFill>
              </a:defRPr>
            </a:lvl3pPr>
            <a:lvl4pPr marL="1371270" indent="0" algn="ctr">
              <a:buNone/>
              <a:defRPr>
                <a:solidFill>
                  <a:schemeClr val="tx1">
                    <a:tint val="75000"/>
                  </a:schemeClr>
                </a:solidFill>
              </a:defRPr>
            </a:lvl4pPr>
            <a:lvl5pPr marL="1828361" indent="0" algn="ctr">
              <a:buNone/>
              <a:defRPr>
                <a:solidFill>
                  <a:schemeClr val="tx1">
                    <a:tint val="75000"/>
                  </a:schemeClr>
                </a:solidFill>
              </a:defRPr>
            </a:lvl5pPr>
            <a:lvl6pPr marL="2285451" indent="0" algn="ctr">
              <a:buNone/>
              <a:defRPr>
                <a:solidFill>
                  <a:schemeClr val="tx1">
                    <a:tint val="75000"/>
                  </a:schemeClr>
                </a:solidFill>
              </a:defRPr>
            </a:lvl6pPr>
            <a:lvl7pPr marL="2742542" indent="0" algn="ctr">
              <a:buNone/>
              <a:defRPr>
                <a:solidFill>
                  <a:schemeClr val="tx1">
                    <a:tint val="75000"/>
                  </a:schemeClr>
                </a:solidFill>
              </a:defRPr>
            </a:lvl7pPr>
            <a:lvl8pPr marL="3199632" indent="0" algn="ctr">
              <a:buNone/>
              <a:defRPr>
                <a:solidFill>
                  <a:schemeClr val="tx1">
                    <a:tint val="75000"/>
                  </a:schemeClr>
                </a:solidFill>
              </a:defRPr>
            </a:lvl8pPr>
            <a:lvl9pPr marL="3656722" indent="0" algn="ctr">
              <a:buNone/>
              <a:defRPr>
                <a:solidFill>
                  <a:schemeClr val="tx1">
                    <a:tint val="75000"/>
                  </a:schemeClr>
                </a:solidFill>
              </a:defRPr>
            </a:lvl9pPr>
          </a:lstStyle>
          <a:p>
            <a:r>
              <a:rPr lang="en-US" smtClean="0"/>
              <a:t>Click to edit Master subtitle style</a:t>
            </a:r>
            <a:endParaRPr lang="en-US" dirty="0" smtClean="0"/>
          </a:p>
        </p:txBody>
      </p:sp>
    </p:spTree>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90" indent="0">
              <a:buNone/>
              <a:defRPr sz="2800"/>
            </a:lvl2pPr>
            <a:lvl3pPr marL="914180" indent="0">
              <a:buNone/>
              <a:defRPr sz="2400"/>
            </a:lvl3pPr>
            <a:lvl4pPr marL="1371270" indent="0">
              <a:buNone/>
              <a:defRPr sz="2000"/>
            </a:lvl4pPr>
            <a:lvl5pPr marL="1828361" indent="0">
              <a:buNone/>
              <a:defRPr sz="2000"/>
            </a:lvl5pPr>
            <a:lvl6pPr marL="2285451" indent="0">
              <a:buNone/>
              <a:defRPr sz="2000"/>
            </a:lvl6pPr>
            <a:lvl7pPr marL="2742542" indent="0">
              <a:buNone/>
              <a:defRPr sz="2000"/>
            </a:lvl7pPr>
            <a:lvl8pPr marL="3199632" indent="0">
              <a:buNone/>
              <a:defRPr sz="2000"/>
            </a:lvl8pPr>
            <a:lvl9pPr marL="3656722"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90" indent="0">
              <a:buNone/>
              <a:defRPr sz="1200"/>
            </a:lvl2pPr>
            <a:lvl3pPr marL="914180" indent="0">
              <a:buNone/>
              <a:defRPr sz="1000"/>
            </a:lvl3pPr>
            <a:lvl4pPr marL="1371270" indent="0">
              <a:buNone/>
              <a:defRPr sz="900"/>
            </a:lvl4pPr>
            <a:lvl5pPr marL="1828361" indent="0">
              <a:buNone/>
              <a:defRPr sz="900"/>
            </a:lvl5pPr>
            <a:lvl6pPr marL="2285451" indent="0">
              <a:buNone/>
              <a:defRPr sz="900"/>
            </a:lvl6pPr>
            <a:lvl7pPr marL="2742542" indent="0">
              <a:buNone/>
              <a:defRPr sz="900"/>
            </a:lvl7pPr>
            <a:lvl8pPr marL="3199632" indent="0">
              <a:buNone/>
              <a:defRPr sz="900"/>
            </a:lvl8pPr>
            <a:lvl9pPr marL="365672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EF57780-ED15-4E03-BBE7-14DCCB9252B7}" type="datetimeFigureOut">
              <a:rPr lang="en-GB">
                <a:solidFill>
                  <a:prstClr val="black">
                    <a:tint val="75000"/>
                  </a:prstClr>
                </a:solidFill>
              </a:rPr>
              <a:pPr>
                <a:defRPr/>
              </a:pPr>
              <a:t>20/07/2016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2E06D82-B9D6-4CBF-B160-3385F912929F}"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8119FD6B-9EB8-48DA-9BD0-36968640CB05}" type="datetimeFigureOut">
              <a:rPr lang="en-GB">
                <a:solidFill>
                  <a:prstClr val="black">
                    <a:tint val="75000"/>
                  </a:prstClr>
                </a:solidFill>
              </a:rPr>
              <a:pPr>
                <a:defRPr/>
              </a:pPr>
              <a:t>20/07/2016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6AAFEC5-9814-4627-8612-46FE77252833}"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20D90716-FC97-4D47-93BE-9E3BE440B743}" type="datetimeFigureOut">
              <a:rPr lang="en-GB">
                <a:solidFill>
                  <a:prstClr val="black">
                    <a:tint val="75000"/>
                  </a:prstClr>
                </a:solidFill>
              </a:rPr>
              <a:pPr>
                <a:defRPr/>
              </a:pPr>
              <a:t>20/07/2016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DEF5DCA-A920-4230-BCAA-111AB658BA7E}"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ogo green">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ogo green 2">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ogo green tint">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green">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8000" y="980729"/>
            <a:ext cx="8208000" cy="1946647"/>
          </a:xfrm>
        </p:spPr>
        <p:txBody>
          <a:bodyPr anchor="ctr">
            <a:normAutofit/>
          </a:bodyPr>
          <a:lstStyle>
            <a:lvl1pPr>
              <a:lnSpc>
                <a:spcPct val="85000"/>
              </a:lnSpc>
              <a:defRPr sz="4800" b="0">
                <a:solidFill>
                  <a:srgbClr val="FFFFFF"/>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468000" y="3201071"/>
            <a:ext cx="8208000" cy="1873672"/>
          </a:xfrm>
        </p:spPr>
        <p:txBody>
          <a:bodyPr>
            <a:normAutofit/>
          </a:bodyPr>
          <a:lstStyle>
            <a:lvl1pPr marL="0" indent="0" algn="l">
              <a:buNone/>
              <a:defRPr sz="2100">
                <a:solidFill>
                  <a:srgbClr val="FFFFFF"/>
                </a:solidFill>
              </a:defRPr>
            </a:lvl1pPr>
            <a:lvl2pPr marL="457090" indent="0" algn="ctr">
              <a:buNone/>
              <a:defRPr>
                <a:solidFill>
                  <a:schemeClr val="tx1">
                    <a:tint val="75000"/>
                  </a:schemeClr>
                </a:solidFill>
              </a:defRPr>
            </a:lvl2pPr>
            <a:lvl3pPr marL="914180" indent="0" algn="ctr">
              <a:buNone/>
              <a:defRPr>
                <a:solidFill>
                  <a:schemeClr val="tx1">
                    <a:tint val="75000"/>
                  </a:schemeClr>
                </a:solidFill>
              </a:defRPr>
            </a:lvl3pPr>
            <a:lvl4pPr marL="1371270" indent="0" algn="ctr">
              <a:buNone/>
              <a:defRPr>
                <a:solidFill>
                  <a:schemeClr val="tx1">
                    <a:tint val="75000"/>
                  </a:schemeClr>
                </a:solidFill>
              </a:defRPr>
            </a:lvl4pPr>
            <a:lvl5pPr marL="1828361" indent="0" algn="ctr">
              <a:buNone/>
              <a:defRPr>
                <a:solidFill>
                  <a:schemeClr val="tx1">
                    <a:tint val="75000"/>
                  </a:schemeClr>
                </a:solidFill>
              </a:defRPr>
            </a:lvl5pPr>
            <a:lvl6pPr marL="2285451" indent="0" algn="ctr">
              <a:buNone/>
              <a:defRPr>
                <a:solidFill>
                  <a:schemeClr val="tx1">
                    <a:tint val="75000"/>
                  </a:schemeClr>
                </a:solidFill>
              </a:defRPr>
            </a:lvl6pPr>
            <a:lvl7pPr marL="2742542" indent="0" algn="ctr">
              <a:buNone/>
              <a:defRPr>
                <a:solidFill>
                  <a:schemeClr val="tx1">
                    <a:tint val="75000"/>
                  </a:schemeClr>
                </a:solidFill>
              </a:defRPr>
            </a:lvl7pPr>
            <a:lvl8pPr marL="3199632" indent="0" algn="ctr">
              <a:buNone/>
              <a:defRPr>
                <a:solidFill>
                  <a:schemeClr val="tx1">
                    <a:tint val="75000"/>
                  </a:schemeClr>
                </a:solidFill>
              </a:defRPr>
            </a:lvl8pPr>
            <a:lvl9pPr marL="3656722" indent="0" algn="ctr">
              <a:buNone/>
              <a:defRPr>
                <a:solidFill>
                  <a:schemeClr val="tx1">
                    <a:tint val="75000"/>
                  </a:schemeClr>
                </a:solidFill>
              </a:defRPr>
            </a:lvl9pPr>
          </a:lstStyle>
          <a:p>
            <a:r>
              <a:rPr lang="en-US" smtClean="0"/>
              <a:t>Click to edit Master subtitle style</a:t>
            </a:r>
            <a:endParaRPr lang="en-US" dirty="0" smtClean="0"/>
          </a:p>
        </p:txBody>
      </p:sp>
    </p:spTree>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green white">
    <p:bg>
      <p:bgPr>
        <a:blipFill dpi="0" rotWithShape="1">
          <a:blip r:embed="rId2" cstate="print">
            <a:lum/>
          </a:blip>
          <a:srcRect/>
          <a:stretch>
            <a:fillRect l="-1000"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8000" y="980729"/>
            <a:ext cx="8208000" cy="1946647"/>
          </a:xfrm>
        </p:spPr>
        <p:txBody>
          <a:bodyPr anchor="ctr">
            <a:normAutofit/>
          </a:bodyPr>
          <a:lstStyle>
            <a:lvl1pPr>
              <a:lnSpc>
                <a:spcPct val="85000"/>
              </a:lnSpc>
              <a:defRPr sz="4800" b="0">
                <a:solidFill>
                  <a:schemeClr val="tx2"/>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468000" y="3201071"/>
            <a:ext cx="8208000" cy="1873672"/>
          </a:xfrm>
        </p:spPr>
        <p:txBody>
          <a:bodyPr>
            <a:normAutofit/>
          </a:bodyPr>
          <a:lstStyle>
            <a:lvl1pPr marL="0" marR="0" indent="0" algn="l" defTabSz="914180" rtl="0" eaLnBrk="1" fontAlgn="base" latinLnBrk="0" hangingPunct="1">
              <a:lnSpc>
                <a:spcPct val="95000"/>
              </a:lnSpc>
              <a:spcBef>
                <a:spcPct val="20000"/>
              </a:spcBef>
              <a:spcAft>
                <a:spcPct val="0"/>
              </a:spcAft>
              <a:buClrTx/>
              <a:buSzTx/>
              <a:buFont typeface="Arial" charset="0"/>
              <a:buNone/>
              <a:tabLst/>
              <a:defRPr sz="2100">
                <a:solidFill>
                  <a:schemeClr val="tx2"/>
                </a:solidFill>
              </a:defRPr>
            </a:lvl1pPr>
            <a:lvl2pPr marL="457090" indent="0" algn="ctr">
              <a:buNone/>
              <a:defRPr>
                <a:solidFill>
                  <a:schemeClr val="tx1">
                    <a:tint val="75000"/>
                  </a:schemeClr>
                </a:solidFill>
              </a:defRPr>
            </a:lvl2pPr>
            <a:lvl3pPr marL="914180" indent="0" algn="ctr">
              <a:buNone/>
              <a:defRPr>
                <a:solidFill>
                  <a:schemeClr val="tx1">
                    <a:tint val="75000"/>
                  </a:schemeClr>
                </a:solidFill>
              </a:defRPr>
            </a:lvl3pPr>
            <a:lvl4pPr marL="1371270" indent="0" algn="ctr">
              <a:buNone/>
              <a:defRPr>
                <a:solidFill>
                  <a:schemeClr val="tx1">
                    <a:tint val="75000"/>
                  </a:schemeClr>
                </a:solidFill>
              </a:defRPr>
            </a:lvl4pPr>
            <a:lvl5pPr marL="1828361" indent="0" algn="ctr">
              <a:buNone/>
              <a:defRPr>
                <a:solidFill>
                  <a:schemeClr val="tx1">
                    <a:tint val="75000"/>
                  </a:schemeClr>
                </a:solidFill>
              </a:defRPr>
            </a:lvl5pPr>
            <a:lvl6pPr marL="2285451" indent="0" algn="ctr">
              <a:buNone/>
              <a:defRPr>
                <a:solidFill>
                  <a:schemeClr val="tx1">
                    <a:tint val="75000"/>
                  </a:schemeClr>
                </a:solidFill>
              </a:defRPr>
            </a:lvl6pPr>
            <a:lvl7pPr marL="2742542" indent="0" algn="ctr">
              <a:buNone/>
              <a:defRPr>
                <a:solidFill>
                  <a:schemeClr val="tx1">
                    <a:tint val="75000"/>
                  </a:schemeClr>
                </a:solidFill>
              </a:defRPr>
            </a:lvl7pPr>
            <a:lvl8pPr marL="3199632" indent="0" algn="ctr">
              <a:buNone/>
              <a:defRPr>
                <a:solidFill>
                  <a:schemeClr val="tx1">
                    <a:tint val="75000"/>
                  </a:schemeClr>
                </a:solidFill>
              </a:defRPr>
            </a:lvl8pPr>
            <a:lvl9pPr marL="3656722" indent="0" algn="ctr">
              <a:buNone/>
              <a:defRPr>
                <a:solidFill>
                  <a:schemeClr val="tx1">
                    <a:tint val="75000"/>
                  </a:schemeClr>
                </a:solidFill>
              </a:defRPr>
            </a:lvl9pPr>
          </a:lstStyle>
          <a:p>
            <a:r>
              <a:rPr lang="en-US" smtClean="0"/>
              <a:t>Click to edit Master subtitle style</a:t>
            </a:r>
            <a:endParaRPr lang="en-US" dirty="0" smtClean="0"/>
          </a:p>
        </p:txBody>
      </p:sp>
    </p:spTree>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 Column green">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FontTx/>
              <a:buBlip>
                <a:blip r:embed="rId3"/>
              </a:buBlip>
              <a:defRPr>
                <a:solidFill>
                  <a:srgbClr val="FFFFFF"/>
                </a:solidFill>
              </a:defRPr>
            </a:lvl1pPr>
            <a:lvl2pPr>
              <a:buFontTx/>
              <a:buBlip>
                <a:blip r:embed="rId3"/>
              </a:buBlip>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Date Placeholder 3"/>
          <p:cNvSpPr>
            <a:spLocks noGrp="1"/>
          </p:cNvSpPr>
          <p:nvPr>
            <p:ph type="dt" sz="half" idx="10"/>
          </p:nvPr>
        </p:nvSpPr>
        <p:spPr>
          <a:xfrm>
            <a:off x="857250" y="6196013"/>
            <a:ext cx="1081088" cy="387350"/>
          </a:xfrm>
        </p:spPr>
        <p:txBody>
          <a:bodyPr/>
          <a:lstStyle>
            <a:lvl1pPr>
              <a:lnSpc>
                <a:spcPct val="100000"/>
              </a:lnSpc>
              <a:defRPr>
                <a:solidFill>
                  <a:schemeClr val="tx1"/>
                </a:solidFill>
              </a:defRPr>
            </a:lvl1pPr>
          </a:lstStyle>
          <a:p>
            <a:pPr>
              <a:defRPr/>
            </a:pPr>
            <a:fld id="{E8F3BDA7-BDC6-41F6-9669-CF469B298DB8}" type="datetime1">
              <a:rPr lang="en-GB">
                <a:solidFill>
                  <a:srgbClr val="FFFFFF"/>
                </a:solidFill>
              </a:rPr>
              <a:pPr>
                <a:defRPr/>
              </a:pPr>
              <a:t>20/07/2016</a:t>
            </a:fld>
            <a:endParaRPr lang="en-GB" dirty="0">
              <a:solidFill>
                <a:srgbClr val="FFFFFF"/>
              </a:solidFill>
            </a:endParaRPr>
          </a:p>
        </p:txBody>
      </p:sp>
      <p:sp>
        <p:nvSpPr>
          <p:cNvPr id="6" name="Slide Number Placeholder 5"/>
          <p:cNvSpPr>
            <a:spLocks noGrp="1"/>
          </p:cNvSpPr>
          <p:nvPr>
            <p:ph type="sldNum" sz="quarter" idx="11"/>
          </p:nvPr>
        </p:nvSpPr>
        <p:spPr>
          <a:xfrm>
            <a:off x="468314" y="6196013"/>
            <a:ext cx="388937" cy="387350"/>
          </a:xfrm>
        </p:spPr>
        <p:txBody>
          <a:bodyPr/>
          <a:lstStyle>
            <a:lvl1pPr>
              <a:defRPr>
                <a:solidFill>
                  <a:schemeClr val="tx1"/>
                </a:solidFill>
              </a:defRPr>
            </a:lvl1pPr>
          </a:lstStyle>
          <a:p>
            <a:pPr>
              <a:defRPr/>
            </a:pPr>
            <a:fld id="{064674CA-76BF-4A0C-AB17-8B5FF3054F52}" type="slidenum">
              <a:rPr lang="en-GB">
                <a:solidFill>
                  <a:srgbClr val="FFFFFF"/>
                </a:solidFill>
              </a:rPr>
              <a:pPr>
                <a:defRPr/>
              </a:pPr>
              <a:t>‹#›</a:t>
            </a:fld>
            <a:endParaRPr lang="en-GB" dirty="0">
              <a:solidFill>
                <a:srgbClr val="FFFFFF"/>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 column green white">
    <p:bg>
      <p:bgPr>
        <a:blipFill dpi="0" rotWithShape="1">
          <a:blip r:embed="rId2" cstate="print">
            <a:lum/>
          </a:blip>
          <a:srcRect/>
          <a:stretch>
            <a:fillRect l="-1000"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a:xfrm>
            <a:off x="468000" y="1700808"/>
            <a:ext cx="8207688" cy="4242793"/>
          </a:xfrm>
        </p:spPr>
        <p:txBody>
          <a:bodyPr/>
          <a:lstStyle>
            <a:lvl1pPr>
              <a:buFontTx/>
              <a:buBlip>
                <a:blip r:embed="rId3"/>
              </a:buBlip>
              <a:defRPr/>
            </a:lvl1pPr>
            <a:lvl2pPr>
              <a:buFontTx/>
              <a:buBlip>
                <a:blip r:embed="rId4"/>
              </a:buBlip>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Date Placeholder 3"/>
          <p:cNvSpPr>
            <a:spLocks noGrp="1"/>
          </p:cNvSpPr>
          <p:nvPr>
            <p:ph type="dt" sz="half" idx="14"/>
          </p:nvPr>
        </p:nvSpPr>
        <p:spPr>
          <a:xfrm>
            <a:off x="857250" y="6196013"/>
            <a:ext cx="1081088" cy="387350"/>
          </a:xfrm>
        </p:spPr>
        <p:txBody>
          <a:bodyPr/>
          <a:lstStyle>
            <a:lvl1pPr>
              <a:lnSpc>
                <a:spcPct val="100000"/>
              </a:lnSpc>
              <a:defRPr>
                <a:solidFill>
                  <a:schemeClr val="tx2"/>
                </a:solidFill>
              </a:defRPr>
            </a:lvl1pPr>
          </a:lstStyle>
          <a:p>
            <a:pPr>
              <a:defRPr/>
            </a:pPr>
            <a:fld id="{37295B5A-DBFF-4868-9A24-AC57907D57F2}" type="datetime1">
              <a:rPr lang="en-GB">
                <a:solidFill>
                  <a:srgbClr val="000000"/>
                </a:solidFill>
              </a:rPr>
              <a:pPr>
                <a:defRPr/>
              </a:pPr>
              <a:t>20/07/2016</a:t>
            </a:fld>
            <a:endParaRPr lang="en-GB" dirty="0">
              <a:solidFill>
                <a:srgbClr val="000000"/>
              </a:solidFill>
            </a:endParaRPr>
          </a:p>
        </p:txBody>
      </p:sp>
      <p:sp>
        <p:nvSpPr>
          <p:cNvPr id="7" name="Slide Number Placeholder 5"/>
          <p:cNvSpPr>
            <a:spLocks noGrp="1"/>
          </p:cNvSpPr>
          <p:nvPr>
            <p:ph type="sldNum" sz="quarter" idx="15"/>
          </p:nvPr>
        </p:nvSpPr>
        <p:spPr>
          <a:xfrm>
            <a:off x="468314" y="6196013"/>
            <a:ext cx="388937" cy="387350"/>
          </a:xfrm>
        </p:spPr>
        <p:txBody>
          <a:bodyPr/>
          <a:lstStyle>
            <a:lvl1pPr>
              <a:defRPr>
                <a:solidFill>
                  <a:schemeClr val="tx2"/>
                </a:solidFill>
              </a:defRPr>
            </a:lvl1pPr>
          </a:lstStyle>
          <a:p>
            <a:pPr>
              <a:defRPr/>
            </a:pPr>
            <a:fld id="{D47A91DE-D07E-4F55-B6A0-E6FB5C42246F}" type="slidenum">
              <a:rPr lang="en-GB">
                <a:solidFill>
                  <a:srgbClr val="000000"/>
                </a:solidFill>
              </a:rPr>
              <a:pPr>
                <a:defRPr/>
              </a:pPr>
              <a:t>‹#›</a:t>
            </a:fld>
            <a:endParaRPr lang="en-GB" dirty="0">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green white">
    <p:bg>
      <p:bgPr>
        <a:blipFill dpi="0" rotWithShape="1">
          <a:blip r:embed="rId2" cstate="print">
            <a:lum/>
          </a:blip>
          <a:srcRect/>
          <a:stretch>
            <a:fillRect l="-1000"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8000" y="980729"/>
            <a:ext cx="8208000" cy="1946647"/>
          </a:xfrm>
        </p:spPr>
        <p:txBody>
          <a:bodyPr anchor="ctr">
            <a:normAutofit/>
          </a:bodyPr>
          <a:lstStyle>
            <a:lvl1pPr>
              <a:lnSpc>
                <a:spcPct val="85000"/>
              </a:lnSpc>
              <a:defRPr sz="4800" b="0">
                <a:solidFill>
                  <a:schemeClr val="tx2"/>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468000" y="3201071"/>
            <a:ext cx="8208000" cy="1873672"/>
          </a:xfrm>
        </p:spPr>
        <p:txBody>
          <a:bodyPr>
            <a:normAutofit/>
          </a:bodyPr>
          <a:lstStyle>
            <a:lvl1pPr marL="0" marR="0" indent="0" algn="l" defTabSz="914180" rtl="0" eaLnBrk="1" fontAlgn="base" latinLnBrk="0" hangingPunct="1">
              <a:lnSpc>
                <a:spcPct val="95000"/>
              </a:lnSpc>
              <a:spcBef>
                <a:spcPct val="20000"/>
              </a:spcBef>
              <a:spcAft>
                <a:spcPct val="0"/>
              </a:spcAft>
              <a:buClrTx/>
              <a:buSzTx/>
              <a:buFont typeface="Arial" charset="0"/>
              <a:buNone/>
              <a:tabLst/>
              <a:defRPr sz="2100">
                <a:solidFill>
                  <a:schemeClr val="tx2"/>
                </a:solidFill>
              </a:defRPr>
            </a:lvl1pPr>
            <a:lvl2pPr marL="457090" indent="0" algn="ctr">
              <a:buNone/>
              <a:defRPr>
                <a:solidFill>
                  <a:schemeClr val="tx1">
                    <a:tint val="75000"/>
                  </a:schemeClr>
                </a:solidFill>
              </a:defRPr>
            </a:lvl2pPr>
            <a:lvl3pPr marL="914180" indent="0" algn="ctr">
              <a:buNone/>
              <a:defRPr>
                <a:solidFill>
                  <a:schemeClr val="tx1">
                    <a:tint val="75000"/>
                  </a:schemeClr>
                </a:solidFill>
              </a:defRPr>
            </a:lvl3pPr>
            <a:lvl4pPr marL="1371270" indent="0" algn="ctr">
              <a:buNone/>
              <a:defRPr>
                <a:solidFill>
                  <a:schemeClr val="tx1">
                    <a:tint val="75000"/>
                  </a:schemeClr>
                </a:solidFill>
              </a:defRPr>
            </a:lvl4pPr>
            <a:lvl5pPr marL="1828361" indent="0" algn="ctr">
              <a:buNone/>
              <a:defRPr>
                <a:solidFill>
                  <a:schemeClr val="tx1">
                    <a:tint val="75000"/>
                  </a:schemeClr>
                </a:solidFill>
              </a:defRPr>
            </a:lvl5pPr>
            <a:lvl6pPr marL="2285451" indent="0" algn="ctr">
              <a:buNone/>
              <a:defRPr>
                <a:solidFill>
                  <a:schemeClr val="tx1">
                    <a:tint val="75000"/>
                  </a:schemeClr>
                </a:solidFill>
              </a:defRPr>
            </a:lvl6pPr>
            <a:lvl7pPr marL="2742542" indent="0" algn="ctr">
              <a:buNone/>
              <a:defRPr>
                <a:solidFill>
                  <a:schemeClr val="tx1">
                    <a:tint val="75000"/>
                  </a:schemeClr>
                </a:solidFill>
              </a:defRPr>
            </a:lvl7pPr>
            <a:lvl8pPr marL="3199632" indent="0" algn="ctr">
              <a:buNone/>
              <a:defRPr>
                <a:solidFill>
                  <a:schemeClr val="tx1">
                    <a:tint val="75000"/>
                  </a:schemeClr>
                </a:solidFill>
              </a:defRPr>
            </a:lvl8pPr>
            <a:lvl9pPr marL="3656722" indent="0" algn="ctr">
              <a:buNone/>
              <a:defRPr>
                <a:solidFill>
                  <a:schemeClr val="tx1">
                    <a:tint val="75000"/>
                  </a:schemeClr>
                </a:solidFill>
              </a:defRPr>
            </a:lvl9pPr>
          </a:lstStyle>
          <a:p>
            <a:r>
              <a:rPr lang="en-US" smtClean="0"/>
              <a:t>Click to edit Master subtitle style</a:t>
            </a:r>
            <a:endParaRPr lang="en-US" dirty="0" smtClean="0"/>
          </a:p>
        </p:txBody>
      </p:sp>
    </p:spTree>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 Column green white">
    <p:bg>
      <p:bgPr>
        <a:blipFill dpi="0" rotWithShape="1">
          <a:blip r:embed="rId2" cstate="print">
            <a:lum/>
          </a:blip>
          <a:srcRect/>
          <a:stretch>
            <a:fillRect l="-1000"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a:xfrm>
            <a:off x="468000" y="1700808"/>
            <a:ext cx="3960000" cy="4242793"/>
          </a:xfrm>
        </p:spPr>
        <p:txBody>
          <a:bodyPr/>
          <a:lstStyle>
            <a:lvl1pPr>
              <a:buFontTx/>
              <a:buBlip>
                <a:blip r:embed="rId3"/>
              </a:buBlip>
              <a:defRPr/>
            </a:lvl1pPr>
            <a:lvl2pPr>
              <a:buFontTx/>
              <a:buBlip>
                <a:blip r:embed="rId3"/>
              </a:buBlip>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Content Placeholder 8"/>
          <p:cNvSpPr>
            <a:spLocks noGrp="1"/>
          </p:cNvSpPr>
          <p:nvPr>
            <p:ph sz="quarter" idx="13"/>
          </p:nvPr>
        </p:nvSpPr>
        <p:spPr>
          <a:xfrm>
            <a:off x="4716465" y="1700214"/>
            <a:ext cx="3959225" cy="4243387"/>
          </a:xfrm>
        </p:spPr>
        <p:txBody>
          <a:bodyPr/>
          <a:lstStyle>
            <a:lvl1pPr>
              <a:buFontTx/>
              <a:buBlip>
                <a:blip r:embed="rId3"/>
              </a:buBlip>
              <a:defRPr/>
            </a:lvl1pPr>
            <a:lvl2pPr>
              <a:buFontTx/>
              <a:buBlip>
                <a:blip r:embed="rId3"/>
              </a:buBlip>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Date Placeholder 3"/>
          <p:cNvSpPr>
            <a:spLocks noGrp="1"/>
          </p:cNvSpPr>
          <p:nvPr>
            <p:ph type="dt" sz="half" idx="14"/>
          </p:nvPr>
        </p:nvSpPr>
        <p:spPr>
          <a:xfrm>
            <a:off x="857250" y="6196013"/>
            <a:ext cx="1081088" cy="387350"/>
          </a:xfrm>
        </p:spPr>
        <p:txBody>
          <a:bodyPr/>
          <a:lstStyle>
            <a:lvl1pPr>
              <a:lnSpc>
                <a:spcPct val="100000"/>
              </a:lnSpc>
              <a:defRPr>
                <a:solidFill>
                  <a:schemeClr val="tx2"/>
                </a:solidFill>
              </a:defRPr>
            </a:lvl1pPr>
          </a:lstStyle>
          <a:p>
            <a:pPr>
              <a:defRPr/>
            </a:pPr>
            <a:fld id="{37295B5A-DBFF-4868-9A24-AC57907D57F2}" type="datetime1">
              <a:rPr lang="en-GB">
                <a:solidFill>
                  <a:srgbClr val="000000"/>
                </a:solidFill>
              </a:rPr>
              <a:pPr>
                <a:defRPr/>
              </a:pPr>
              <a:t>20/07/2016</a:t>
            </a:fld>
            <a:endParaRPr lang="en-GB" dirty="0">
              <a:solidFill>
                <a:srgbClr val="000000"/>
              </a:solidFill>
            </a:endParaRPr>
          </a:p>
        </p:txBody>
      </p:sp>
      <p:sp>
        <p:nvSpPr>
          <p:cNvPr id="7" name="Slide Number Placeholder 5"/>
          <p:cNvSpPr>
            <a:spLocks noGrp="1"/>
          </p:cNvSpPr>
          <p:nvPr>
            <p:ph type="sldNum" sz="quarter" idx="15"/>
          </p:nvPr>
        </p:nvSpPr>
        <p:spPr>
          <a:xfrm>
            <a:off x="468314" y="6196013"/>
            <a:ext cx="388937" cy="387350"/>
          </a:xfrm>
        </p:spPr>
        <p:txBody>
          <a:bodyPr/>
          <a:lstStyle>
            <a:lvl1pPr>
              <a:defRPr>
                <a:solidFill>
                  <a:schemeClr val="tx2"/>
                </a:solidFill>
              </a:defRPr>
            </a:lvl1pPr>
          </a:lstStyle>
          <a:p>
            <a:pPr>
              <a:defRPr/>
            </a:pPr>
            <a:fld id="{D47A91DE-D07E-4F55-B6A0-E6FB5C42246F}" type="slidenum">
              <a:rPr lang="en-GB">
                <a:solidFill>
                  <a:srgbClr val="000000"/>
                </a:solidFill>
              </a:rPr>
              <a:pPr>
                <a:defRPr/>
              </a:pPr>
              <a:t>‹#›</a:t>
            </a:fld>
            <a:endParaRPr lang="en-GB" dirty="0">
              <a:solidFill>
                <a:srgbClr val="000000"/>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 Column green">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GB" dirty="0"/>
          </a:p>
        </p:txBody>
      </p:sp>
      <p:sp>
        <p:nvSpPr>
          <p:cNvPr id="3" name="Content Placeholder 2"/>
          <p:cNvSpPr>
            <a:spLocks noGrp="1"/>
          </p:cNvSpPr>
          <p:nvPr>
            <p:ph idx="1"/>
          </p:nvPr>
        </p:nvSpPr>
        <p:spPr>
          <a:xfrm>
            <a:off x="468000" y="1700808"/>
            <a:ext cx="3960000" cy="4242793"/>
          </a:xfrm>
        </p:spPr>
        <p:txBody>
          <a:bodyPr/>
          <a:lstStyle>
            <a:lvl1pPr>
              <a:buFontTx/>
              <a:buBlip>
                <a:blip r:embed="rId3"/>
              </a:buBlip>
              <a:defRPr>
                <a:solidFill>
                  <a:srgbClr val="FFFFFF"/>
                </a:solidFill>
              </a:defRPr>
            </a:lvl1pPr>
            <a:lvl2pPr>
              <a:buFontTx/>
              <a:buBlip>
                <a:blip r:embed="rId3"/>
              </a:buBlip>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Content Placeholder 8"/>
          <p:cNvSpPr>
            <a:spLocks noGrp="1"/>
          </p:cNvSpPr>
          <p:nvPr>
            <p:ph sz="quarter" idx="13"/>
          </p:nvPr>
        </p:nvSpPr>
        <p:spPr>
          <a:xfrm>
            <a:off x="4716465" y="1700214"/>
            <a:ext cx="3959225" cy="4243387"/>
          </a:xfrm>
        </p:spPr>
        <p:txBody>
          <a:bodyPr/>
          <a:lstStyle>
            <a:lvl1pPr>
              <a:buFontTx/>
              <a:buBlip>
                <a:blip r:embed="rId3"/>
              </a:buBlip>
              <a:defRPr>
                <a:solidFill>
                  <a:srgbClr val="FFFFFF"/>
                </a:solidFill>
              </a:defRPr>
            </a:lvl1pPr>
            <a:lvl2pPr>
              <a:buFontTx/>
              <a:buBlip>
                <a:blip r:embed="rId3"/>
              </a:buBlip>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Date Placeholder 3"/>
          <p:cNvSpPr>
            <a:spLocks noGrp="1"/>
          </p:cNvSpPr>
          <p:nvPr>
            <p:ph type="dt" sz="half" idx="14"/>
          </p:nvPr>
        </p:nvSpPr>
        <p:spPr>
          <a:xfrm>
            <a:off x="857250" y="6196013"/>
            <a:ext cx="1081088" cy="387350"/>
          </a:xfrm>
        </p:spPr>
        <p:txBody>
          <a:bodyPr/>
          <a:lstStyle>
            <a:lvl1pPr>
              <a:lnSpc>
                <a:spcPct val="100000"/>
              </a:lnSpc>
              <a:defRPr>
                <a:solidFill>
                  <a:schemeClr val="tx1"/>
                </a:solidFill>
              </a:defRPr>
            </a:lvl1pPr>
          </a:lstStyle>
          <a:p>
            <a:pPr>
              <a:defRPr/>
            </a:pPr>
            <a:fld id="{2AB0B417-BAB8-43DF-A8D2-D63D9706B574}" type="datetime1">
              <a:rPr lang="en-GB">
                <a:solidFill>
                  <a:srgbClr val="FFFFFF"/>
                </a:solidFill>
              </a:rPr>
              <a:pPr>
                <a:defRPr/>
              </a:pPr>
              <a:t>20/07/2016</a:t>
            </a:fld>
            <a:endParaRPr lang="en-GB" dirty="0">
              <a:solidFill>
                <a:srgbClr val="FFFFFF"/>
              </a:solidFill>
            </a:endParaRPr>
          </a:p>
        </p:txBody>
      </p:sp>
      <p:sp>
        <p:nvSpPr>
          <p:cNvPr id="7" name="Slide Number Placeholder 5"/>
          <p:cNvSpPr>
            <a:spLocks noGrp="1"/>
          </p:cNvSpPr>
          <p:nvPr>
            <p:ph type="sldNum" sz="quarter" idx="15"/>
          </p:nvPr>
        </p:nvSpPr>
        <p:spPr>
          <a:xfrm>
            <a:off x="468314" y="6196013"/>
            <a:ext cx="388937" cy="387350"/>
          </a:xfrm>
        </p:spPr>
        <p:txBody>
          <a:bodyPr/>
          <a:lstStyle>
            <a:lvl1pPr>
              <a:defRPr>
                <a:solidFill>
                  <a:schemeClr val="tx1"/>
                </a:solidFill>
              </a:defRPr>
            </a:lvl1pPr>
          </a:lstStyle>
          <a:p>
            <a:pPr>
              <a:defRPr/>
            </a:pPr>
            <a:fld id="{F80CFFAE-92C7-43A4-9873-89690CBB1D90}" type="slidenum">
              <a:rPr lang="en-GB">
                <a:solidFill>
                  <a:srgbClr val="FFFFFF"/>
                </a:solidFill>
              </a:rPr>
              <a:pPr>
                <a:defRPr/>
              </a:pPr>
              <a:t>‹#›</a:t>
            </a:fld>
            <a:endParaRPr lang="en-GB" dirty="0">
              <a:solidFill>
                <a:srgbClr val="FFFFFF"/>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ogo blue">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ogo blue 2">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ogo blue tint">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blue white">
    <p:bg>
      <p:bgPr>
        <a:blipFill dpi="0" rotWithShape="1">
          <a:blip r:embed="rId2" cstate="print">
            <a:lum/>
          </a:blip>
          <a:srcRect/>
          <a:stretch>
            <a:fillRect l="-1000"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8000" y="980729"/>
            <a:ext cx="8208000" cy="1946647"/>
          </a:xfrm>
        </p:spPr>
        <p:txBody>
          <a:bodyPr anchor="ctr">
            <a:normAutofit/>
          </a:bodyPr>
          <a:lstStyle>
            <a:lvl1pPr marL="914180" indent="-914180">
              <a:lnSpc>
                <a:spcPct val="85000"/>
              </a:lnSpc>
              <a:buFont typeface="+mj-lt"/>
              <a:buNone/>
              <a:defRPr sz="4800" b="0">
                <a:solidFill>
                  <a:srgbClr val="034B89"/>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468000" y="3201071"/>
            <a:ext cx="8208000" cy="1873672"/>
          </a:xfrm>
        </p:spPr>
        <p:txBody>
          <a:bodyPr>
            <a:normAutofit/>
          </a:bodyPr>
          <a:lstStyle>
            <a:lvl1pPr marL="0" indent="0" algn="l">
              <a:buNone/>
              <a:defRPr sz="2100">
                <a:solidFill>
                  <a:srgbClr val="034B89"/>
                </a:solidFill>
              </a:defRPr>
            </a:lvl1pPr>
            <a:lvl2pPr marL="457090" indent="0" algn="ctr">
              <a:buNone/>
              <a:defRPr>
                <a:solidFill>
                  <a:schemeClr val="tx1">
                    <a:tint val="75000"/>
                  </a:schemeClr>
                </a:solidFill>
              </a:defRPr>
            </a:lvl2pPr>
            <a:lvl3pPr marL="914180" indent="0" algn="ctr">
              <a:buNone/>
              <a:defRPr>
                <a:solidFill>
                  <a:schemeClr val="tx1">
                    <a:tint val="75000"/>
                  </a:schemeClr>
                </a:solidFill>
              </a:defRPr>
            </a:lvl3pPr>
            <a:lvl4pPr marL="1371270" indent="0" algn="ctr">
              <a:buNone/>
              <a:defRPr>
                <a:solidFill>
                  <a:schemeClr val="tx1">
                    <a:tint val="75000"/>
                  </a:schemeClr>
                </a:solidFill>
              </a:defRPr>
            </a:lvl4pPr>
            <a:lvl5pPr marL="1828361" indent="0" algn="ctr">
              <a:buNone/>
              <a:defRPr>
                <a:solidFill>
                  <a:schemeClr val="tx1">
                    <a:tint val="75000"/>
                  </a:schemeClr>
                </a:solidFill>
              </a:defRPr>
            </a:lvl5pPr>
            <a:lvl6pPr marL="2285451" indent="0" algn="ctr">
              <a:buNone/>
              <a:defRPr>
                <a:solidFill>
                  <a:schemeClr val="tx1">
                    <a:tint val="75000"/>
                  </a:schemeClr>
                </a:solidFill>
              </a:defRPr>
            </a:lvl6pPr>
            <a:lvl7pPr marL="2742542" indent="0" algn="ctr">
              <a:buNone/>
              <a:defRPr>
                <a:solidFill>
                  <a:schemeClr val="tx1">
                    <a:tint val="75000"/>
                  </a:schemeClr>
                </a:solidFill>
              </a:defRPr>
            </a:lvl7pPr>
            <a:lvl8pPr marL="3199632" indent="0" algn="ctr">
              <a:buNone/>
              <a:defRPr>
                <a:solidFill>
                  <a:schemeClr val="tx1">
                    <a:tint val="75000"/>
                  </a:schemeClr>
                </a:solidFill>
              </a:defRPr>
            </a:lvl8pPr>
            <a:lvl9pPr marL="3656722" indent="0" algn="ctr">
              <a:buNone/>
              <a:defRPr>
                <a:solidFill>
                  <a:schemeClr val="tx1">
                    <a:tint val="75000"/>
                  </a:schemeClr>
                </a:solidFill>
              </a:defRPr>
            </a:lvl9pPr>
          </a:lstStyle>
          <a:p>
            <a:r>
              <a:rPr lang="en-US" smtClean="0"/>
              <a:t>Click to edit Master subtitle style</a:t>
            </a:r>
            <a:endParaRPr lang="en-US" dirty="0" smtClean="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blue">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8000" y="980729"/>
            <a:ext cx="8208000" cy="1946647"/>
          </a:xfrm>
        </p:spPr>
        <p:txBody>
          <a:bodyPr anchor="ctr">
            <a:normAutofit/>
          </a:bodyPr>
          <a:lstStyle>
            <a:lvl1pPr>
              <a:lnSpc>
                <a:spcPct val="85000"/>
              </a:lnSpc>
              <a:defRPr sz="4800" b="0">
                <a:solidFill>
                  <a:srgbClr val="FFFFFF"/>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468000" y="3201071"/>
            <a:ext cx="8208000" cy="1873672"/>
          </a:xfrm>
        </p:spPr>
        <p:txBody>
          <a:bodyPr>
            <a:normAutofit/>
          </a:bodyPr>
          <a:lstStyle>
            <a:lvl1pPr marL="0" indent="0" algn="l">
              <a:buNone/>
              <a:defRPr sz="2100">
                <a:solidFill>
                  <a:srgbClr val="FFFFFF"/>
                </a:solidFill>
              </a:defRPr>
            </a:lvl1pPr>
            <a:lvl2pPr marL="457090" indent="0" algn="ctr">
              <a:buNone/>
              <a:defRPr>
                <a:solidFill>
                  <a:schemeClr val="tx1">
                    <a:tint val="75000"/>
                  </a:schemeClr>
                </a:solidFill>
              </a:defRPr>
            </a:lvl2pPr>
            <a:lvl3pPr marL="914180" indent="0" algn="ctr">
              <a:buNone/>
              <a:defRPr>
                <a:solidFill>
                  <a:schemeClr val="tx1">
                    <a:tint val="75000"/>
                  </a:schemeClr>
                </a:solidFill>
              </a:defRPr>
            </a:lvl3pPr>
            <a:lvl4pPr marL="1371270" indent="0" algn="ctr">
              <a:buNone/>
              <a:defRPr>
                <a:solidFill>
                  <a:schemeClr val="tx1">
                    <a:tint val="75000"/>
                  </a:schemeClr>
                </a:solidFill>
              </a:defRPr>
            </a:lvl4pPr>
            <a:lvl5pPr marL="1828361" indent="0" algn="ctr">
              <a:buNone/>
              <a:defRPr>
                <a:solidFill>
                  <a:schemeClr val="tx1">
                    <a:tint val="75000"/>
                  </a:schemeClr>
                </a:solidFill>
              </a:defRPr>
            </a:lvl5pPr>
            <a:lvl6pPr marL="2285451" indent="0" algn="ctr">
              <a:buNone/>
              <a:defRPr>
                <a:solidFill>
                  <a:schemeClr val="tx1">
                    <a:tint val="75000"/>
                  </a:schemeClr>
                </a:solidFill>
              </a:defRPr>
            </a:lvl6pPr>
            <a:lvl7pPr marL="2742542" indent="0" algn="ctr">
              <a:buNone/>
              <a:defRPr>
                <a:solidFill>
                  <a:schemeClr val="tx1">
                    <a:tint val="75000"/>
                  </a:schemeClr>
                </a:solidFill>
              </a:defRPr>
            </a:lvl7pPr>
            <a:lvl8pPr marL="3199632" indent="0" algn="ctr">
              <a:buNone/>
              <a:defRPr>
                <a:solidFill>
                  <a:schemeClr val="tx1">
                    <a:tint val="75000"/>
                  </a:schemeClr>
                </a:solidFill>
              </a:defRPr>
            </a:lvl8pPr>
            <a:lvl9pPr marL="3656722" indent="0" algn="ctr">
              <a:buNone/>
              <a:defRPr>
                <a:solidFill>
                  <a:schemeClr val="tx1">
                    <a:tint val="75000"/>
                  </a:schemeClr>
                </a:solidFill>
              </a:defRPr>
            </a:lvl9pPr>
          </a:lstStyle>
          <a:p>
            <a:r>
              <a:rPr lang="en-US" smtClean="0"/>
              <a:t>Click to edit Master subtitle style</a:t>
            </a:r>
            <a:endParaRPr lang="en-US" dirty="0" smtClean="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1 Column blue white">
    <p:bg>
      <p:bgPr>
        <a:blipFill dpi="0" rotWithShape="1">
          <a:blip r:embed="rId2" cstate="print">
            <a:lum/>
          </a:blip>
          <a:srcRect/>
          <a:stretch>
            <a:fillRect l="-1000"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34B89"/>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FontTx/>
              <a:buBlip>
                <a:blip r:embed="rId3"/>
              </a:buBlip>
              <a:defRPr>
                <a:solidFill>
                  <a:srgbClr val="034B89"/>
                </a:solidFill>
              </a:defRPr>
            </a:lvl1pPr>
            <a:lvl2pPr>
              <a:buFontTx/>
              <a:buBlip>
                <a:blip r:embed="rId3"/>
              </a:buBlip>
              <a:defRPr>
                <a:solidFill>
                  <a:srgbClr val="034B89"/>
                </a:solidFill>
              </a:defRPr>
            </a:lvl2pPr>
            <a:lvl3pPr>
              <a:defRPr>
                <a:solidFill>
                  <a:srgbClr val="034B89"/>
                </a:solidFill>
              </a:defRPr>
            </a:lvl3pPr>
            <a:lvl4pPr>
              <a:defRPr>
                <a:solidFill>
                  <a:srgbClr val="034B89"/>
                </a:solidFill>
              </a:defRPr>
            </a:lvl4pPr>
            <a:lvl5pPr>
              <a:defRPr>
                <a:solidFill>
                  <a:srgbClr val="034B89"/>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Date Placeholder 3"/>
          <p:cNvSpPr>
            <a:spLocks noGrp="1"/>
          </p:cNvSpPr>
          <p:nvPr>
            <p:ph type="dt" sz="half" idx="10"/>
          </p:nvPr>
        </p:nvSpPr>
        <p:spPr>
          <a:xfrm>
            <a:off x="857250" y="6196013"/>
            <a:ext cx="1081088" cy="387350"/>
          </a:xfrm>
        </p:spPr>
        <p:txBody>
          <a:bodyPr/>
          <a:lstStyle>
            <a:lvl1pPr>
              <a:lnSpc>
                <a:spcPct val="100000"/>
              </a:lnSpc>
              <a:defRPr>
                <a:solidFill>
                  <a:schemeClr val="tx2"/>
                </a:solidFill>
              </a:defRPr>
            </a:lvl1pPr>
          </a:lstStyle>
          <a:p>
            <a:pPr>
              <a:defRPr/>
            </a:pPr>
            <a:fld id="{E295B83F-52B2-4FA8-B049-1ECECEFB9620}" type="datetime1">
              <a:rPr lang="en-GB">
                <a:solidFill>
                  <a:srgbClr val="000000"/>
                </a:solidFill>
              </a:rPr>
              <a:pPr>
                <a:defRPr/>
              </a:pPr>
              <a:t>20/07/2016</a:t>
            </a:fld>
            <a:endParaRPr lang="en-GB" dirty="0">
              <a:solidFill>
                <a:srgbClr val="000000"/>
              </a:solidFill>
            </a:endParaRPr>
          </a:p>
        </p:txBody>
      </p:sp>
      <p:sp>
        <p:nvSpPr>
          <p:cNvPr id="6" name="Slide Number Placeholder 5"/>
          <p:cNvSpPr>
            <a:spLocks noGrp="1"/>
          </p:cNvSpPr>
          <p:nvPr>
            <p:ph type="sldNum" sz="quarter" idx="11"/>
          </p:nvPr>
        </p:nvSpPr>
        <p:spPr>
          <a:xfrm>
            <a:off x="468314" y="6196013"/>
            <a:ext cx="388937" cy="387350"/>
          </a:xfrm>
        </p:spPr>
        <p:txBody>
          <a:bodyPr/>
          <a:lstStyle>
            <a:lvl1pPr>
              <a:defRPr>
                <a:solidFill>
                  <a:schemeClr val="tx2"/>
                </a:solidFill>
              </a:defRPr>
            </a:lvl1pPr>
          </a:lstStyle>
          <a:p>
            <a:pPr>
              <a:defRPr/>
            </a:pPr>
            <a:fld id="{CEC51D62-5E47-405B-B05A-82D3B0AB5B23}" type="slidenum">
              <a:rPr lang="en-GB">
                <a:solidFill>
                  <a:srgbClr val="000000"/>
                </a:solidFill>
              </a:rPr>
              <a:pPr>
                <a:defRPr/>
              </a:pPr>
              <a:t>‹#›</a:t>
            </a:fld>
            <a:endParaRPr lang="en-GB" dirty="0">
              <a:solidFill>
                <a:srgbClr val="000000"/>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1 Column blue">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FontTx/>
              <a:buBlip>
                <a:blip r:embed="rId3"/>
              </a:buBlip>
              <a:defRPr>
                <a:solidFill>
                  <a:srgbClr val="FFFFFF"/>
                </a:solidFill>
              </a:defRPr>
            </a:lvl1pPr>
            <a:lvl2pPr>
              <a:buFontTx/>
              <a:buBlip>
                <a:blip r:embed="rId3"/>
              </a:buBlip>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Date Placeholder 3"/>
          <p:cNvSpPr>
            <a:spLocks noGrp="1"/>
          </p:cNvSpPr>
          <p:nvPr>
            <p:ph type="dt" sz="half" idx="10"/>
          </p:nvPr>
        </p:nvSpPr>
        <p:spPr>
          <a:xfrm>
            <a:off x="857250" y="6196013"/>
            <a:ext cx="1081088" cy="387350"/>
          </a:xfrm>
        </p:spPr>
        <p:txBody>
          <a:bodyPr/>
          <a:lstStyle>
            <a:lvl1pPr>
              <a:lnSpc>
                <a:spcPct val="100000"/>
              </a:lnSpc>
              <a:defRPr>
                <a:solidFill>
                  <a:schemeClr val="bg1"/>
                </a:solidFill>
              </a:defRPr>
            </a:lvl1pPr>
          </a:lstStyle>
          <a:p>
            <a:pPr>
              <a:defRPr/>
            </a:pPr>
            <a:fld id="{D65592F4-4E4E-4CC1-8694-295A5871D005}" type="datetime1">
              <a:rPr lang="en-GB">
                <a:solidFill>
                  <a:srgbClr val="FFFFFF"/>
                </a:solidFill>
              </a:rPr>
              <a:pPr>
                <a:defRPr/>
              </a:pPr>
              <a:t>20/07/2016</a:t>
            </a:fld>
            <a:endParaRPr lang="en-GB" dirty="0">
              <a:solidFill>
                <a:srgbClr val="FFFFFF"/>
              </a:solidFill>
            </a:endParaRPr>
          </a:p>
        </p:txBody>
      </p:sp>
      <p:sp>
        <p:nvSpPr>
          <p:cNvPr id="6" name="Slide Number Placeholder 5"/>
          <p:cNvSpPr>
            <a:spLocks noGrp="1"/>
          </p:cNvSpPr>
          <p:nvPr>
            <p:ph type="sldNum" sz="quarter" idx="11"/>
          </p:nvPr>
        </p:nvSpPr>
        <p:spPr>
          <a:xfrm>
            <a:off x="468314" y="6196013"/>
            <a:ext cx="388937" cy="387350"/>
          </a:xfrm>
        </p:spPr>
        <p:txBody>
          <a:bodyPr/>
          <a:lstStyle>
            <a:lvl1pPr>
              <a:defRPr>
                <a:solidFill>
                  <a:schemeClr val="bg1"/>
                </a:solidFill>
              </a:defRPr>
            </a:lvl1pPr>
          </a:lstStyle>
          <a:p>
            <a:pPr>
              <a:defRPr/>
            </a:pPr>
            <a:fld id="{B4E2058C-9474-4BB1-823B-EB1F73C8F1ED}" type="slidenum">
              <a:rPr lang="en-GB">
                <a:solidFill>
                  <a:srgbClr val="FFFFFF"/>
                </a:solidFill>
              </a:rPr>
              <a:pPr>
                <a:defRPr/>
              </a:pPr>
              <a:t>‹#›</a:t>
            </a:fld>
            <a:endParaRPr lang="en-GB" dirty="0">
              <a:solidFill>
                <a:srgbClr val="FFFFFF"/>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 column blue white">
    <p:bg>
      <p:bgPr>
        <a:blipFill dpi="0" rotWithShape="1">
          <a:blip r:embed="rId2" cstate="print">
            <a:lum/>
          </a:blip>
          <a:srcRect/>
          <a:stretch>
            <a:fillRect l="-1000"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34B89"/>
                </a:solidFill>
              </a:defRPr>
            </a:lvl1pPr>
          </a:lstStyle>
          <a:p>
            <a:r>
              <a:rPr lang="en-US" smtClean="0"/>
              <a:t>Click to edit Master title style</a:t>
            </a:r>
            <a:endParaRPr lang="en-GB" dirty="0"/>
          </a:p>
        </p:txBody>
      </p:sp>
      <p:sp>
        <p:nvSpPr>
          <p:cNvPr id="4" name="Date Placeholder 3"/>
          <p:cNvSpPr>
            <a:spLocks noGrp="1"/>
          </p:cNvSpPr>
          <p:nvPr>
            <p:ph type="dt" sz="half" idx="10"/>
          </p:nvPr>
        </p:nvSpPr>
        <p:spPr>
          <a:xfrm>
            <a:off x="857250" y="6196013"/>
            <a:ext cx="1081088" cy="387350"/>
          </a:xfrm>
        </p:spPr>
        <p:txBody>
          <a:bodyPr/>
          <a:lstStyle>
            <a:lvl1pPr>
              <a:lnSpc>
                <a:spcPct val="100000"/>
              </a:lnSpc>
              <a:defRPr>
                <a:solidFill>
                  <a:srgbClr val="034B89"/>
                </a:solidFill>
              </a:defRPr>
            </a:lvl1pPr>
          </a:lstStyle>
          <a:p>
            <a:pPr>
              <a:defRPr/>
            </a:pPr>
            <a:fld id="{4B4C59A0-3291-4546-808A-D97A04E41AEF}" type="datetime1">
              <a:rPr lang="en-GB"/>
              <a:pPr>
                <a:defRPr/>
              </a:pPr>
              <a:t>20/07/2016</a:t>
            </a:fld>
            <a:endParaRPr lang="en-GB" dirty="0"/>
          </a:p>
        </p:txBody>
      </p:sp>
      <p:sp>
        <p:nvSpPr>
          <p:cNvPr id="5" name="Slide Number Placeholder 5"/>
          <p:cNvSpPr>
            <a:spLocks noGrp="1"/>
          </p:cNvSpPr>
          <p:nvPr>
            <p:ph type="sldNum" sz="quarter" idx="11"/>
          </p:nvPr>
        </p:nvSpPr>
        <p:spPr>
          <a:xfrm>
            <a:off x="468314" y="6196013"/>
            <a:ext cx="388937" cy="387350"/>
          </a:xfrm>
        </p:spPr>
        <p:txBody>
          <a:bodyPr/>
          <a:lstStyle>
            <a:lvl1pPr>
              <a:defRPr>
                <a:solidFill>
                  <a:srgbClr val="034B89"/>
                </a:solidFill>
              </a:defRPr>
            </a:lvl1pPr>
          </a:lstStyle>
          <a:p>
            <a:pPr>
              <a:defRPr/>
            </a:pPr>
            <a:fld id="{F9A9B8E9-BF47-4164-8601-35CCDB31FEA8}" type="slidenum">
              <a:rPr lang="en-GB"/>
              <a:pPr>
                <a:defRPr/>
              </a:pPr>
              <a:t>‹#›</a:t>
            </a:fld>
            <a:endParaRPr lang="en-GB" dirty="0"/>
          </a:p>
        </p:txBody>
      </p:sp>
      <p:sp>
        <p:nvSpPr>
          <p:cNvPr id="6" name="Content Placeholder 2"/>
          <p:cNvSpPr>
            <a:spLocks noGrp="1"/>
          </p:cNvSpPr>
          <p:nvPr>
            <p:ph idx="1"/>
          </p:nvPr>
        </p:nvSpPr>
        <p:spPr>
          <a:xfrm>
            <a:off x="468000" y="1700808"/>
            <a:ext cx="3960000" cy="4242793"/>
          </a:xfrm>
        </p:spPr>
        <p:txBody>
          <a:bodyPr/>
          <a:lstStyle>
            <a:lvl1pPr>
              <a:buFontTx/>
              <a:buBlip>
                <a:blip r:embed="rId3"/>
              </a:buBlip>
              <a:defRPr>
                <a:solidFill>
                  <a:srgbClr val="034B89"/>
                </a:solidFill>
              </a:defRPr>
            </a:lvl1pPr>
            <a:lvl2pPr>
              <a:buFontTx/>
              <a:buBlip>
                <a:blip r:embed="rId3"/>
              </a:buBlip>
              <a:defRPr>
                <a:solidFill>
                  <a:srgbClr val="034B89"/>
                </a:solidFill>
              </a:defRPr>
            </a:lvl2pPr>
            <a:lvl3pPr>
              <a:defRPr>
                <a:solidFill>
                  <a:srgbClr val="034B89"/>
                </a:solidFill>
              </a:defRPr>
            </a:lvl3pPr>
            <a:lvl4pPr>
              <a:defRPr>
                <a:solidFill>
                  <a:srgbClr val="034B89"/>
                </a:solidFill>
              </a:defRPr>
            </a:lvl4pPr>
            <a:lvl5pPr>
              <a:defRPr>
                <a:solidFill>
                  <a:srgbClr val="034B89"/>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Content Placeholder 8"/>
          <p:cNvSpPr>
            <a:spLocks noGrp="1"/>
          </p:cNvSpPr>
          <p:nvPr>
            <p:ph sz="quarter" idx="13"/>
          </p:nvPr>
        </p:nvSpPr>
        <p:spPr>
          <a:xfrm>
            <a:off x="4716465" y="1700214"/>
            <a:ext cx="3959225" cy="4243387"/>
          </a:xfrm>
        </p:spPr>
        <p:txBody>
          <a:bodyPr/>
          <a:lstStyle>
            <a:lvl1pPr>
              <a:buFontTx/>
              <a:buBlip>
                <a:blip r:embed="rId3"/>
              </a:buBlip>
              <a:defRPr>
                <a:solidFill>
                  <a:srgbClr val="034B89"/>
                </a:solidFill>
              </a:defRPr>
            </a:lvl1pPr>
            <a:lvl2pPr>
              <a:buFontTx/>
              <a:buBlip>
                <a:blip r:embed="rId3"/>
              </a:buBlip>
              <a:defRPr>
                <a:solidFill>
                  <a:srgbClr val="034B89"/>
                </a:solidFill>
              </a:defRPr>
            </a:lvl2pPr>
            <a:lvl3pPr>
              <a:defRPr>
                <a:solidFill>
                  <a:srgbClr val="034B89"/>
                </a:solidFill>
              </a:defRPr>
            </a:lvl3pPr>
            <a:lvl4pPr>
              <a:defRPr>
                <a:solidFill>
                  <a:srgbClr val="034B89"/>
                </a:solidFill>
              </a:defRPr>
            </a:lvl4pPr>
            <a:lvl5pPr>
              <a:defRPr>
                <a:solidFill>
                  <a:srgbClr val="034B89"/>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 Column green">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FontTx/>
              <a:buBlip>
                <a:blip r:embed="rId3"/>
              </a:buBlip>
              <a:defRPr>
                <a:solidFill>
                  <a:srgbClr val="FFFFFF"/>
                </a:solidFill>
              </a:defRPr>
            </a:lvl1pPr>
            <a:lvl2pPr>
              <a:buFontTx/>
              <a:buBlip>
                <a:blip r:embed="rId3"/>
              </a:buBlip>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Date Placeholder 3"/>
          <p:cNvSpPr>
            <a:spLocks noGrp="1"/>
          </p:cNvSpPr>
          <p:nvPr>
            <p:ph type="dt" sz="half" idx="10"/>
          </p:nvPr>
        </p:nvSpPr>
        <p:spPr>
          <a:xfrm>
            <a:off x="857250" y="6196013"/>
            <a:ext cx="1081088" cy="387350"/>
          </a:xfrm>
        </p:spPr>
        <p:txBody>
          <a:bodyPr/>
          <a:lstStyle>
            <a:lvl1pPr>
              <a:lnSpc>
                <a:spcPct val="100000"/>
              </a:lnSpc>
              <a:defRPr>
                <a:solidFill>
                  <a:schemeClr val="tx1"/>
                </a:solidFill>
              </a:defRPr>
            </a:lvl1pPr>
          </a:lstStyle>
          <a:p>
            <a:pPr>
              <a:defRPr/>
            </a:pPr>
            <a:fld id="{E8F3BDA7-BDC6-41F6-9669-CF469B298DB8}" type="datetime1">
              <a:rPr lang="en-GB"/>
              <a:pPr>
                <a:defRPr/>
              </a:pPr>
              <a:t>20/07/2016</a:t>
            </a:fld>
            <a:endParaRPr lang="en-GB" dirty="0"/>
          </a:p>
        </p:txBody>
      </p:sp>
      <p:sp>
        <p:nvSpPr>
          <p:cNvPr id="6" name="Slide Number Placeholder 5"/>
          <p:cNvSpPr>
            <a:spLocks noGrp="1"/>
          </p:cNvSpPr>
          <p:nvPr>
            <p:ph type="sldNum" sz="quarter" idx="11"/>
          </p:nvPr>
        </p:nvSpPr>
        <p:spPr>
          <a:xfrm>
            <a:off x="468314" y="6196013"/>
            <a:ext cx="388937" cy="387350"/>
          </a:xfrm>
        </p:spPr>
        <p:txBody>
          <a:bodyPr/>
          <a:lstStyle>
            <a:lvl1pPr>
              <a:defRPr>
                <a:solidFill>
                  <a:schemeClr val="tx1"/>
                </a:solidFill>
              </a:defRPr>
            </a:lvl1pPr>
          </a:lstStyle>
          <a:p>
            <a:pPr>
              <a:defRPr/>
            </a:pPr>
            <a:fld id="{064674CA-76BF-4A0C-AB17-8B5FF3054F52}" type="slidenum">
              <a:rPr lang="en-GB"/>
              <a:pPr>
                <a:defRPr/>
              </a:pPr>
              <a:t>‹#›</a:t>
            </a:fld>
            <a:endParaRPr lang="en-GB" dirty="0"/>
          </a:p>
        </p:txBody>
      </p:sp>
    </p:spTree>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 Column blue">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GB" dirty="0"/>
          </a:p>
        </p:txBody>
      </p:sp>
      <p:sp>
        <p:nvSpPr>
          <p:cNvPr id="3" name="Content Placeholder 2"/>
          <p:cNvSpPr>
            <a:spLocks noGrp="1"/>
          </p:cNvSpPr>
          <p:nvPr>
            <p:ph idx="1"/>
          </p:nvPr>
        </p:nvSpPr>
        <p:spPr>
          <a:xfrm>
            <a:off x="468000" y="1700808"/>
            <a:ext cx="3960000" cy="4242793"/>
          </a:xfrm>
        </p:spPr>
        <p:txBody>
          <a:bodyPr/>
          <a:lstStyle>
            <a:lvl1pPr>
              <a:buFontTx/>
              <a:buBlip>
                <a:blip r:embed="rId3"/>
              </a:buBlip>
              <a:defRPr>
                <a:solidFill>
                  <a:srgbClr val="FFFFFF"/>
                </a:solidFill>
              </a:defRPr>
            </a:lvl1pPr>
            <a:lvl2pPr>
              <a:buFontTx/>
              <a:buBlip>
                <a:blip r:embed="rId3"/>
              </a:buBlip>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Content Placeholder 8"/>
          <p:cNvSpPr>
            <a:spLocks noGrp="1"/>
          </p:cNvSpPr>
          <p:nvPr>
            <p:ph sz="quarter" idx="13"/>
          </p:nvPr>
        </p:nvSpPr>
        <p:spPr>
          <a:xfrm>
            <a:off x="4716465" y="1700214"/>
            <a:ext cx="3959225" cy="4243387"/>
          </a:xfrm>
        </p:spPr>
        <p:txBody>
          <a:bodyPr/>
          <a:lstStyle>
            <a:lvl1pPr>
              <a:buFontTx/>
              <a:buBlip>
                <a:blip r:embed="rId3"/>
              </a:buBlip>
              <a:defRPr>
                <a:solidFill>
                  <a:srgbClr val="FFFFFF"/>
                </a:solidFill>
              </a:defRPr>
            </a:lvl1pPr>
            <a:lvl2pPr>
              <a:buFontTx/>
              <a:buBlip>
                <a:blip r:embed="rId3"/>
              </a:buBlip>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Date Placeholder 3"/>
          <p:cNvSpPr>
            <a:spLocks noGrp="1"/>
          </p:cNvSpPr>
          <p:nvPr>
            <p:ph type="dt" sz="half" idx="14"/>
          </p:nvPr>
        </p:nvSpPr>
        <p:spPr>
          <a:xfrm>
            <a:off x="857250" y="6196013"/>
            <a:ext cx="1081088" cy="387350"/>
          </a:xfrm>
        </p:spPr>
        <p:txBody>
          <a:bodyPr/>
          <a:lstStyle>
            <a:lvl1pPr>
              <a:lnSpc>
                <a:spcPct val="100000"/>
              </a:lnSpc>
              <a:defRPr>
                <a:solidFill>
                  <a:schemeClr val="bg1"/>
                </a:solidFill>
              </a:defRPr>
            </a:lvl1pPr>
          </a:lstStyle>
          <a:p>
            <a:pPr>
              <a:defRPr/>
            </a:pPr>
            <a:fld id="{E684995E-2568-47E8-A1B5-86CBC0DD045C}" type="datetime1">
              <a:rPr lang="en-GB">
                <a:solidFill>
                  <a:srgbClr val="FFFFFF"/>
                </a:solidFill>
              </a:rPr>
              <a:pPr>
                <a:defRPr/>
              </a:pPr>
              <a:t>20/07/2016</a:t>
            </a:fld>
            <a:endParaRPr lang="en-GB" dirty="0">
              <a:solidFill>
                <a:srgbClr val="FFFFFF"/>
              </a:solidFill>
            </a:endParaRPr>
          </a:p>
        </p:txBody>
      </p:sp>
      <p:sp>
        <p:nvSpPr>
          <p:cNvPr id="7" name="Slide Number Placeholder 5"/>
          <p:cNvSpPr>
            <a:spLocks noGrp="1"/>
          </p:cNvSpPr>
          <p:nvPr>
            <p:ph type="sldNum" sz="quarter" idx="15"/>
          </p:nvPr>
        </p:nvSpPr>
        <p:spPr>
          <a:xfrm>
            <a:off x="468314" y="6196013"/>
            <a:ext cx="388937" cy="387350"/>
          </a:xfrm>
        </p:spPr>
        <p:txBody>
          <a:bodyPr/>
          <a:lstStyle>
            <a:lvl1pPr>
              <a:defRPr>
                <a:solidFill>
                  <a:schemeClr val="bg1"/>
                </a:solidFill>
              </a:defRPr>
            </a:lvl1pPr>
          </a:lstStyle>
          <a:p>
            <a:pPr>
              <a:defRPr/>
            </a:pPr>
            <a:fld id="{61B44939-E351-452D-BED6-17953ED37D28}" type="slidenum">
              <a:rPr lang="en-GB">
                <a:solidFill>
                  <a:srgbClr val="FFFFFF"/>
                </a:solidFill>
              </a:rPr>
              <a:pPr>
                <a:defRPr/>
              </a:pPr>
              <a:t>‹#›</a:t>
            </a:fld>
            <a:endParaRPr lang="en-GB" dirty="0">
              <a:solidFill>
                <a:srgbClr val="FFFFFF"/>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468315" y="1268760"/>
            <a:ext cx="8207375" cy="4288582"/>
          </a:xfrm>
        </p:spPr>
        <p:txBody>
          <a:bodyPr/>
          <a:lstStyle>
            <a:lvl1pPr marL="0" indent="0">
              <a:lnSpc>
                <a:spcPct val="102000"/>
              </a:lnSpc>
              <a:buFontTx/>
              <a:buBlip>
                <a:blip r:embed="rId2"/>
              </a:buBlip>
              <a:defRPr sz="3200">
                <a:solidFill>
                  <a:srgbClr val="FFFFFF"/>
                </a:solidFill>
              </a:defRPr>
            </a:lvl1pPr>
            <a:lvl2pPr marL="359914" indent="-359914">
              <a:lnSpc>
                <a:spcPct val="102000"/>
              </a:lnSpc>
              <a:buFontTx/>
              <a:buBlip>
                <a:blip r:embed="rId3"/>
              </a:buBlip>
              <a:defRPr sz="3200">
                <a:solidFill>
                  <a:srgbClr val="FFFFFF"/>
                </a:solidFill>
              </a:defRPr>
            </a:lvl2pPr>
            <a:lvl3pPr marL="575862">
              <a:lnSpc>
                <a:spcPct val="102000"/>
              </a:lnSpc>
              <a:defRPr sz="2800">
                <a:solidFill>
                  <a:srgbClr val="FFFFFF"/>
                </a:solidFill>
              </a:defRPr>
            </a:lvl3pPr>
            <a:lvl4pPr marL="791810">
              <a:lnSpc>
                <a:spcPct val="102000"/>
              </a:lnSpc>
              <a:defRPr sz="2200">
                <a:solidFill>
                  <a:srgbClr val="FFFFFF"/>
                </a:solidFill>
              </a:defRPr>
            </a:lvl4pPr>
            <a:lvl5pPr marL="1007758">
              <a:lnSpc>
                <a:spcPct val="102000"/>
              </a:lnSpc>
              <a:defRPr sz="2200">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ogo grey">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ogo grey 2">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ogo grey tint">
    <p:bg>
      <p:bgPr>
        <a:blipFill dpi="0" rotWithShape="1">
          <a:blip r:embed="rId2" cstate="print">
            <a:lum/>
          </a:blip>
          <a:srcRect/>
          <a:stretch>
            <a:fillRect t="-2000" b="-2000"/>
          </a:stretch>
        </a:blipFill>
        <a:effectLst/>
      </p:bgPr>
    </p:bg>
    <p:spTree>
      <p:nvGrpSpPr>
        <p:cNvPr id="1" name=""/>
        <p:cNvGrpSpPr/>
        <p:nvPr/>
      </p:nvGrpSpPr>
      <p:grpSpPr>
        <a:xfrm>
          <a:off x="0" y="0"/>
          <a:ext cx="0" cy="0"/>
          <a:chOff x="0" y="0"/>
          <a:chExt cx="0" cy="0"/>
        </a:xfrm>
      </p:grpSpPr>
      <p:pic>
        <p:nvPicPr>
          <p:cNvPr id="3" name="Picture 2" descr="Grey Roundel Big TINT.jpg"/>
          <p:cNvPicPr>
            <a:picLocks/>
          </p:cNvPicPr>
          <p:nvPr userDrawn="1"/>
        </p:nvPicPr>
        <p:blipFill>
          <a:blip r:embed="rId3" cstate="print"/>
          <a:stretch>
            <a:fillRect/>
          </a:stretch>
        </p:blipFill>
        <p:spPr>
          <a:xfrm>
            <a:off x="0" y="0"/>
            <a:ext cx="9195450" cy="6858000"/>
          </a:xfrm>
          <a:prstGeom prst="rect">
            <a:avLst/>
          </a:prstGeom>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grey">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8000" y="980729"/>
            <a:ext cx="8208000" cy="1946647"/>
          </a:xfrm>
        </p:spPr>
        <p:txBody>
          <a:bodyPr anchor="ctr">
            <a:normAutofit/>
          </a:bodyPr>
          <a:lstStyle>
            <a:lvl1pPr>
              <a:lnSpc>
                <a:spcPct val="85000"/>
              </a:lnSpc>
              <a:defRPr sz="4800" b="0">
                <a:solidFill>
                  <a:srgbClr val="FFFFFF"/>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468000" y="3201071"/>
            <a:ext cx="8208000" cy="1873672"/>
          </a:xfrm>
        </p:spPr>
        <p:txBody>
          <a:bodyPr>
            <a:normAutofit/>
          </a:bodyPr>
          <a:lstStyle>
            <a:lvl1pPr marL="0" indent="0" algn="l">
              <a:buNone/>
              <a:defRPr sz="2100">
                <a:solidFill>
                  <a:srgbClr val="FFFFFF"/>
                </a:solidFill>
              </a:defRPr>
            </a:lvl1pPr>
            <a:lvl2pPr marL="457090" indent="0" algn="ctr">
              <a:buNone/>
              <a:defRPr>
                <a:solidFill>
                  <a:schemeClr val="tx1">
                    <a:tint val="75000"/>
                  </a:schemeClr>
                </a:solidFill>
              </a:defRPr>
            </a:lvl2pPr>
            <a:lvl3pPr marL="914180" indent="0" algn="ctr">
              <a:buNone/>
              <a:defRPr>
                <a:solidFill>
                  <a:schemeClr val="tx1">
                    <a:tint val="75000"/>
                  </a:schemeClr>
                </a:solidFill>
              </a:defRPr>
            </a:lvl3pPr>
            <a:lvl4pPr marL="1371270" indent="0" algn="ctr">
              <a:buNone/>
              <a:defRPr>
                <a:solidFill>
                  <a:schemeClr val="tx1">
                    <a:tint val="75000"/>
                  </a:schemeClr>
                </a:solidFill>
              </a:defRPr>
            </a:lvl4pPr>
            <a:lvl5pPr marL="1828361" indent="0" algn="ctr">
              <a:buNone/>
              <a:defRPr>
                <a:solidFill>
                  <a:schemeClr val="tx1">
                    <a:tint val="75000"/>
                  </a:schemeClr>
                </a:solidFill>
              </a:defRPr>
            </a:lvl5pPr>
            <a:lvl6pPr marL="2285451" indent="0" algn="ctr">
              <a:buNone/>
              <a:defRPr>
                <a:solidFill>
                  <a:schemeClr val="tx1">
                    <a:tint val="75000"/>
                  </a:schemeClr>
                </a:solidFill>
              </a:defRPr>
            </a:lvl6pPr>
            <a:lvl7pPr marL="2742542" indent="0" algn="ctr">
              <a:buNone/>
              <a:defRPr>
                <a:solidFill>
                  <a:schemeClr val="tx1">
                    <a:tint val="75000"/>
                  </a:schemeClr>
                </a:solidFill>
              </a:defRPr>
            </a:lvl7pPr>
            <a:lvl8pPr marL="3199632" indent="0" algn="ctr">
              <a:buNone/>
              <a:defRPr>
                <a:solidFill>
                  <a:schemeClr val="tx1">
                    <a:tint val="75000"/>
                  </a:schemeClr>
                </a:solidFill>
              </a:defRPr>
            </a:lvl8pPr>
            <a:lvl9pPr marL="3656722" indent="0" algn="ctr">
              <a:buNone/>
              <a:defRPr>
                <a:solidFill>
                  <a:schemeClr val="tx1">
                    <a:tint val="75000"/>
                  </a:schemeClr>
                </a:solidFill>
              </a:defRPr>
            </a:lvl9pPr>
          </a:lstStyle>
          <a:p>
            <a:r>
              <a:rPr lang="en-US" smtClean="0"/>
              <a:t>Click to edit Master subtitle style</a:t>
            </a:r>
            <a:endParaRPr lang="en-US" dirty="0" smtClean="0"/>
          </a:p>
        </p:txBody>
      </p:sp>
    </p:spTree>
  </p:cSld>
  <p:clrMapOvr>
    <a:overrideClrMapping bg1="dk1" tx1="lt1" bg2="dk2" tx2="lt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grey white">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8000" y="980729"/>
            <a:ext cx="8208000" cy="1946647"/>
          </a:xfrm>
        </p:spPr>
        <p:txBody>
          <a:bodyPr anchor="ctr">
            <a:normAutofit/>
          </a:bodyPr>
          <a:lstStyle>
            <a:lvl1pPr>
              <a:lnSpc>
                <a:spcPct val="85000"/>
              </a:lnSpc>
              <a:defRPr sz="4800" b="0">
                <a:solidFill>
                  <a:schemeClr val="tx2"/>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468000" y="3201071"/>
            <a:ext cx="8208000" cy="1873672"/>
          </a:xfrm>
        </p:spPr>
        <p:txBody>
          <a:bodyPr>
            <a:normAutofit/>
          </a:bodyPr>
          <a:lstStyle>
            <a:lvl1pPr marL="0" marR="0" indent="0" algn="l" defTabSz="914180" rtl="0" eaLnBrk="1" fontAlgn="base" latinLnBrk="0" hangingPunct="1">
              <a:lnSpc>
                <a:spcPct val="95000"/>
              </a:lnSpc>
              <a:spcBef>
                <a:spcPct val="20000"/>
              </a:spcBef>
              <a:spcAft>
                <a:spcPct val="0"/>
              </a:spcAft>
              <a:buClrTx/>
              <a:buSzTx/>
              <a:buFont typeface="Arial" charset="0"/>
              <a:buNone/>
              <a:tabLst/>
              <a:defRPr sz="2100">
                <a:solidFill>
                  <a:schemeClr val="tx2"/>
                </a:solidFill>
              </a:defRPr>
            </a:lvl1pPr>
            <a:lvl2pPr marL="457090" indent="0" algn="ctr">
              <a:buNone/>
              <a:defRPr>
                <a:solidFill>
                  <a:schemeClr val="tx1">
                    <a:tint val="75000"/>
                  </a:schemeClr>
                </a:solidFill>
              </a:defRPr>
            </a:lvl2pPr>
            <a:lvl3pPr marL="914180" indent="0" algn="ctr">
              <a:buNone/>
              <a:defRPr>
                <a:solidFill>
                  <a:schemeClr val="tx1">
                    <a:tint val="75000"/>
                  </a:schemeClr>
                </a:solidFill>
              </a:defRPr>
            </a:lvl3pPr>
            <a:lvl4pPr marL="1371270" indent="0" algn="ctr">
              <a:buNone/>
              <a:defRPr>
                <a:solidFill>
                  <a:schemeClr val="tx1">
                    <a:tint val="75000"/>
                  </a:schemeClr>
                </a:solidFill>
              </a:defRPr>
            </a:lvl4pPr>
            <a:lvl5pPr marL="1828361" indent="0" algn="ctr">
              <a:buNone/>
              <a:defRPr>
                <a:solidFill>
                  <a:schemeClr val="tx1">
                    <a:tint val="75000"/>
                  </a:schemeClr>
                </a:solidFill>
              </a:defRPr>
            </a:lvl5pPr>
            <a:lvl6pPr marL="2285451" indent="0" algn="ctr">
              <a:buNone/>
              <a:defRPr>
                <a:solidFill>
                  <a:schemeClr val="tx1">
                    <a:tint val="75000"/>
                  </a:schemeClr>
                </a:solidFill>
              </a:defRPr>
            </a:lvl6pPr>
            <a:lvl7pPr marL="2742542" indent="0" algn="ctr">
              <a:buNone/>
              <a:defRPr>
                <a:solidFill>
                  <a:schemeClr val="tx1">
                    <a:tint val="75000"/>
                  </a:schemeClr>
                </a:solidFill>
              </a:defRPr>
            </a:lvl7pPr>
            <a:lvl8pPr marL="3199632" indent="0" algn="ctr">
              <a:buNone/>
              <a:defRPr>
                <a:solidFill>
                  <a:schemeClr val="tx1">
                    <a:tint val="75000"/>
                  </a:schemeClr>
                </a:solidFill>
              </a:defRPr>
            </a:lvl8pPr>
            <a:lvl9pPr marL="3656722" indent="0" algn="ctr">
              <a:buNone/>
              <a:defRPr>
                <a:solidFill>
                  <a:schemeClr val="tx1">
                    <a:tint val="75000"/>
                  </a:schemeClr>
                </a:solidFill>
              </a:defRPr>
            </a:lvl9pPr>
          </a:lstStyle>
          <a:p>
            <a:r>
              <a:rPr lang="en-US" smtClean="0"/>
              <a:t>Click to edit Master subtitle style</a:t>
            </a:r>
            <a:endParaRPr lang="en-US" dirty="0" smtClean="0"/>
          </a:p>
        </p:txBody>
      </p:sp>
    </p:spTree>
  </p:cSld>
  <p:clrMapOvr>
    <a:overrideClrMapping bg1="dk1" tx1="lt1" bg2="dk2" tx2="lt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1 Column grey">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FontTx/>
              <a:buBlip>
                <a:blip r:embed="rId3"/>
              </a:buBlip>
              <a:defRPr>
                <a:solidFill>
                  <a:srgbClr val="FFFFFF"/>
                </a:solidFill>
              </a:defRPr>
            </a:lvl1pPr>
            <a:lvl2pPr>
              <a:buFontTx/>
              <a:buBlip>
                <a:blip r:embed="rId3"/>
              </a:buBlip>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Date Placeholder 3"/>
          <p:cNvSpPr>
            <a:spLocks noGrp="1"/>
          </p:cNvSpPr>
          <p:nvPr>
            <p:ph type="dt" sz="half" idx="10"/>
          </p:nvPr>
        </p:nvSpPr>
        <p:spPr>
          <a:xfrm>
            <a:off x="857250" y="6196013"/>
            <a:ext cx="1081088" cy="387350"/>
          </a:xfrm>
        </p:spPr>
        <p:txBody>
          <a:bodyPr/>
          <a:lstStyle>
            <a:lvl1pPr>
              <a:lnSpc>
                <a:spcPct val="100000"/>
              </a:lnSpc>
              <a:defRPr>
                <a:solidFill>
                  <a:schemeClr val="tx1"/>
                </a:solidFill>
              </a:defRPr>
            </a:lvl1pPr>
          </a:lstStyle>
          <a:p>
            <a:pPr>
              <a:defRPr/>
            </a:pPr>
            <a:fld id="{E8F3BDA7-BDC6-41F6-9669-CF469B298DB8}" type="datetime1">
              <a:rPr lang="en-GB">
                <a:solidFill>
                  <a:srgbClr val="FFFFFF"/>
                </a:solidFill>
              </a:rPr>
              <a:pPr>
                <a:defRPr/>
              </a:pPr>
              <a:t>20/07/2016</a:t>
            </a:fld>
            <a:endParaRPr lang="en-GB" dirty="0">
              <a:solidFill>
                <a:srgbClr val="FFFFFF"/>
              </a:solidFill>
            </a:endParaRPr>
          </a:p>
        </p:txBody>
      </p:sp>
      <p:sp>
        <p:nvSpPr>
          <p:cNvPr id="6" name="Slide Number Placeholder 5"/>
          <p:cNvSpPr>
            <a:spLocks noGrp="1"/>
          </p:cNvSpPr>
          <p:nvPr>
            <p:ph type="sldNum" sz="quarter" idx="11"/>
          </p:nvPr>
        </p:nvSpPr>
        <p:spPr>
          <a:xfrm>
            <a:off x="468314" y="6196013"/>
            <a:ext cx="388937" cy="387350"/>
          </a:xfrm>
        </p:spPr>
        <p:txBody>
          <a:bodyPr/>
          <a:lstStyle>
            <a:lvl1pPr>
              <a:defRPr>
                <a:solidFill>
                  <a:schemeClr val="tx1"/>
                </a:solidFill>
              </a:defRPr>
            </a:lvl1pPr>
          </a:lstStyle>
          <a:p>
            <a:pPr>
              <a:defRPr/>
            </a:pPr>
            <a:fld id="{064674CA-76BF-4A0C-AB17-8B5FF3054F52}" type="slidenum">
              <a:rPr lang="en-GB">
                <a:solidFill>
                  <a:srgbClr val="FFFFFF"/>
                </a:solidFill>
              </a:rPr>
              <a:pPr>
                <a:defRPr/>
              </a:pPr>
              <a:t>‹#›</a:t>
            </a:fld>
            <a:endParaRPr lang="en-GB" dirty="0">
              <a:solidFill>
                <a:srgbClr val="FFFFFF"/>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 column grey white">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a:xfrm>
            <a:off x="468000" y="1700808"/>
            <a:ext cx="8207688" cy="4242793"/>
          </a:xfrm>
        </p:spPr>
        <p:txBody>
          <a:bodyPr/>
          <a:lstStyle>
            <a:lvl1pPr>
              <a:buFontTx/>
              <a:buBlip>
                <a:blip r:embed="rId3"/>
              </a:buBlip>
              <a:defRPr/>
            </a:lvl1pPr>
            <a:lvl2pPr>
              <a:buFontTx/>
              <a:buBlip>
                <a:blip r:embed="rId3"/>
              </a:buBlip>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Date Placeholder 3"/>
          <p:cNvSpPr>
            <a:spLocks noGrp="1"/>
          </p:cNvSpPr>
          <p:nvPr>
            <p:ph type="dt" sz="half" idx="14"/>
          </p:nvPr>
        </p:nvSpPr>
        <p:spPr>
          <a:xfrm>
            <a:off x="857250" y="6196013"/>
            <a:ext cx="1081088" cy="387350"/>
          </a:xfrm>
        </p:spPr>
        <p:txBody>
          <a:bodyPr/>
          <a:lstStyle>
            <a:lvl1pPr>
              <a:lnSpc>
                <a:spcPct val="100000"/>
              </a:lnSpc>
              <a:defRPr>
                <a:solidFill>
                  <a:schemeClr val="tx2"/>
                </a:solidFill>
              </a:defRPr>
            </a:lvl1pPr>
          </a:lstStyle>
          <a:p>
            <a:pPr>
              <a:defRPr/>
            </a:pPr>
            <a:fld id="{37295B5A-DBFF-4868-9A24-AC57907D57F2}" type="datetime1">
              <a:rPr lang="en-GB">
                <a:solidFill>
                  <a:srgbClr val="000000"/>
                </a:solidFill>
              </a:rPr>
              <a:pPr>
                <a:defRPr/>
              </a:pPr>
              <a:t>20/07/2016</a:t>
            </a:fld>
            <a:endParaRPr lang="en-GB" dirty="0">
              <a:solidFill>
                <a:srgbClr val="000000"/>
              </a:solidFill>
            </a:endParaRPr>
          </a:p>
        </p:txBody>
      </p:sp>
      <p:sp>
        <p:nvSpPr>
          <p:cNvPr id="7" name="Slide Number Placeholder 5"/>
          <p:cNvSpPr>
            <a:spLocks noGrp="1"/>
          </p:cNvSpPr>
          <p:nvPr>
            <p:ph type="sldNum" sz="quarter" idx="15"/>
          </p:nvPr>
        </p:nvSpPr>
        <p:spPr>
          <a:xfrm>
            <a:off x="468314" y="6196013"/>
            <a:ext cx="388937" cy="387350"/>
          </a:xfrm>
        </p:spPr>
        <p:txBody>
          <a:bodyPr/>
          <a:lstStyle>
            <a:lvl1pPr>
              <a:defRPr>
                <a:solidFill>
                  <a:schemeClr val="tx2"/>
                </a:solidFill>
              </a:defRPr>
            </a:lvl1pPr>
          </a:lstStyle>
          <a:p>
            <a:pPr>
              <a:defRPr/>
            </a:pPr>
            <a:fld id="{D47A91DE-D07E-4F55-B6A0-E6FB5C42246F}" type="slidenum">
              <a:rPr lang="en-GB">
                <a:solidFill>
                  <a:srgbClr val="000000"/>
                </a:solidFill>
              </a:rPr>
              <a:pPr>
                <a:defRPr/>
              </a:pPr>
              <a:t>‹#›</a:t>
            </a:fld>
            <a:endParaRPr lang="en-GB" dirty="0">
              <a:solidFill>
                <a:srgbClr val="000000"/>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 Column grey white">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a:xfrm>
            <a:off x="468000" y="1700808"/>
            <a:ext cx="3960000" cy="4242793"/>
          </a:xfrm>
        </p:spPr>
        <p:txBody>
          <a:bodyPr/>
          <a:lstStyle>
            <a:lvl1pPr>
              <a:buFontTx/>
              <a:buBlip>
                <a:blip r:embed="rId3"/>
              </a:buBlip>
              <a:defRPr/>
            </a:lvl1pPr>
            <a:lvl2pPr>
              <a:buFontTx/>
              <a:buBlip>
                <a:blip r:embed="rId3"/>
              </a:buBlip>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Content Placeholder 8"/>
          <p:cNvSpPr>
            <a:spLocks noGrp="1"/>
          </p:cNvSpPr>
          <p:nvPr>
            <p:ph sz="quarter" idx="13"/>
          </p:nvPr>
        </p:nvSpPr>
        <p:spPr>
          <a:xfrm>
            <a:off x="4716465" y="1700214"/>
            <a:ext cx="3959225" cy="4243387"/>
          </a:xfrm>
        </p:spPr>
        <p:txBody>
          <a:bodyPr/>
          <a:lstStyle>
            <a:lvl1pPr>
              <a:buFontTx/>
              <a:buBlip>
                <a:blip r:embed="rId3"/>
              </a:buBlip>
              <a:defRPr/>
            </a:lvl1pPr>
            <a:lvl2pPr>
              <a:buFontTx/>
              <a:buBlip>
                <a:blip r:embed="rId3"/>
              </a:buBlip>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Date Placeholder 3"/>
          <p:cNvSpPr>
            <a:spLocks noGrp="1"/>
          </p:cNvSpPr>
          <p:nvPr>
            <p:ph type="dt" sz="half" idx="14"/>
          </p:nvPr>
        </p:nvSpPr>
        <p:spPr>
          <a:xfrm>
            <a:off x="857250" y="6196013"/>
            <a:ext cx="1081088" cy="387350"/>
          </a:xfrm>
        </p:spPr>
        <p:txBody>
          <a:bodyPr/>
          <a:lstStyle>
            <a:lvl1pPr>
              <a:lnSpc>
                <a:spcPct val="100000"/>
              </a:lnSpc>
              <a:defRPr>
                <a:solidFill>
                  <a:schemeClr val="tx2"/>
                </a:solidFill>
              </a:defRPr>
            </a:lvl1pPr>
          </a:lstStyle>
          <a:p>
            <a:pPr>
              <a:defRPr/>
            </a:pPr>
            <a:fld id="{37295B5A-DBFF-4868-9A24-AC57907D57F2}" type="datetime1">
              <a:rPr lang="en-GB">
                <a:solidFill>
                  <a:srgbClr val="000000"/>
                </a:solidFill>
              </a:rPr>
              <a:pPr>
                <a:defRPr/>
              </a:pPr>
              <a:t>20/07/2016</a:t>
            </a:fld>
            <a:endParaRPr lang="en-GB" dirty="0">
              <a:solidFill>
                <a:srgbClr val="000000"/>
              </a:solidFill>
            </a:endParaRPr>
          </a:p>
        </p:txBody>
      </p:sp>
      <p:sp>
        <p:nvSpPr>
          <p:cNvPr id="7" name="Slide Number Placeholder 5"/>
          <p:cNvSpPr>
            <a:spLocks noGrp="1"/>
          </p:cNvSpPr>
          <p:nvPr>
            <p:ph type="sldNum" sz="quarter" idx="15"/>
          </p:nvPr>
        </p:nvSpPr>
        <p:spPr>
          <a:xfrm>
            <a:off x="468314" y="6196013"/>
            <a:ext cx="388937" cy="387350"/>
          </a:xfrm>
        </p:spPr>
        <p:txBody>
          <a:bodyPr/>
          <a:lstStyle>
            <a:lvl1pPr>
              <a:defRPr>
                <a:solidFill>
                  <a:schemeClr val="tx2"/>
                </a:solidFill>
              </a:defRPr>
            </a:lvl1pPr>
          </a:lstStyle>
          <a:p>
            <a:pPr>
              <a:defRPr/>
            </a:pPr>
            <a:fld id="{D47A91DE-D07E-4F55-B6A0-E6FB5C42246F}" type="slidenum">
              <a:rPr lang="en-GB">
                <a:solidFill>
                  <a:srgbClr val="000000"/>
                </a:solidFill>
              </a:rPr>
              <a:pPr>
                <a:defRPr/>
              </a:pPr>
              <a:t>‹#›</a:t>
            </a:fld>
            <a:endParaRPr lang="en-GB" dirty="0">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green white">
    <p:bg>
      <p:bgPr>
        <a:blipFill dpi="0" rotWithShape="1">
          <a:blip r:embed="rId2" cstate="print">
            <a:lum/>
          </a:blip>
          <a:srcRect/>
          <a:stretch>
            <a:fillRect l="-1000"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a:xfrm>
            <a:off x="468000" y="1700808"/>
            <a:ext cx="8207688" cy="4242793"/>
          </a:xfrm>
        </p:spPr>
        <p:txBody>
          <a:bodyPr/>
          <a:lstStyle>
            <a:lvl1pPr>
              <a:buFontTx/>
              <a:buBlip>
                <a:blip r:embed="rId3"/>
              </a:buBlip>
              <a:defRPr/>
            </a:lvl1pPr>
            <a:lvl2pPr>
              <a:buFontTx/>
              <a:buBlip>
                <a:blip r:embed="rId4"/>
              </a:buBlip>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Date Placeholder 3"/>
          <p:cNvSpPr>
            <a:spLocks noGrp="1"/>
          </p:cNvSpPr>
          <p:nvPr>
            <p:ph type="dt" sz="half" idx="14"/>
          </p:nvPr>
        </p:nvSpPr>
        <p:spPr>
          <a:xfrm>
            <a:off x="857250" y="6196013"/>
            <a:ext cx="1081088" cy="387350"/>
          </a:xfrm>
        </p:spPr>
        <p:txBody>
          <a:bodyPr/>
          <a:lstStyle>
            <a:lvl1pPr>
              <a:lnSpc>
                <a:spcPct val="100000"/>
              </a:lnSpc>
              <a:defRPr>
                <a:solidFill>
                  <a:schemeClr val="tx2"/>
                </a:solidFill>
              </a:defRPr>
            </a:lvl1pPr>
          </a:lstStyle>
          <a:p>
            <a:pPr>
              <a:defRPr/>
            </a:pPr>
            <a:fld id="{37295B5A-DBFF-4868-9A24-AC57907D57F2}" type="datetime1">
              <a:rPr lang="en-GB"/>
              <a:pPr>
                <a:defRPr/>
              </a:pPr>
              <a:t>20/07/2016</a:t>
            </a:fld>
            <a:endParaRPr lang="en-GB" dirty="0"/>
          </a:p>
        </p:txBody>
      </p:sp>
      <p:sp>
        <p:nvSpPr>
          <p:cNvPr id="7" name="Slide Number Placeholder 5"/>
          <p:cNvSpPr>
            <a:spLocks noGrp="1"/>
          </p:cNvSpPr>
          <p:nvPr>
            <p:ph type="sldNum" sz="quarter" idx="15"/>
          </p:nvPr>
        </p:nvSpPr>
        <p:spPr>
          <a:xfrm>
            <a:off x="468314" y="6196013"/>
            <a:ext cx="388937" cy="387350"/>
          </a:xfrm>
        </p:spPr>
        <p:txBody>
          <a:bodyPr/>
          <a:lstStyle>
            <a:lvl1pPr>
              <a:defRPr>
                <a:solidFill>
                  <a:schemeClr val="tx2"/>
                </a:solidFill>
              </a:defRPr>
            </a:lvl1pPr>
          </a:lstStyle>
          <a:p>
            <a:pPr>
              <a:defRPr/>
            </a:pPr>
            <a:fld id="{D47A91DE-D07E-4F55-B6A0-E6FB5C42246F}" type="slidenum">
              <a:rPr lang="en-GB"/>
              <a:pPr>
                <a:defRPr/>
              </a:pPr>
              <a:t>‹#›</a:t>
            </a:fld>
            <a:endParaRPr lang="en-GB"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 Column grey">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GB" dirty="0"/>
          </a:p>
        </p:txBody>
      </p:sp>
      <p:sp>
        <p:nvSpPr>
          <p:cNvPr id="3" name="Content Placeholder 2"/>
          <p:cNvSpPr>
            <a:spLocks noGrp="1"/>
          </p:cNvSpPr>
          <p:nvPr>
            <p:ph idx="1"/>
          </p:nvPr>
        </p:nvSpPr>
        <p:spPr>
          <a:xfrm>
            <a:off x="468000" y="1700808"/>
            <a:ext cx="3960000" cy="4242793"/>
          </a:xfrm>
        </p:spPr>
        <p:txBody>
          <a:bodyPr/>
          <a:lstStyle>
            <a:lvl1pPr>
              <a:buFontTx/>
              <a:buBlip>
                <a:blip r:embed="rId3"/>
              </a:buBlip>
              <a:defRPr>
                <a:solidFill>
                  <a:srgbClr val="FFFFFF"/>
                </a:solidFill>
              </a:defRPr>
            </a:lvl1pPr>
            <a:lvl2pPr>
              <a:buFontTx/>
              <a:buBlip>
                <a:blip r:embed="rId3"/>
              </a:buBlip>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Content Placeholder 8"/>
          <p:cNvSpPr>
            <a:spLocks noGrp="1"/>
          </p:cNvSpPr>
          <p:nvPr>
            <p:ph sz="quarter" idx="13"/>
          </p:nvPr>
        </p:nvSpPr>
        <p:spPr>
          <a:xfrm>
            <a:off x="4716465" y="1700214"/>
            <a:ext cx="3959225" cy="4243387"/>
          </a:xfrm>
        </p:spPr>
        <p:txBody>
          <a:bodyPr/>
          <a:lstStyle>
            <a:lvl1pPr>
              <a:buFontTx/>
              <a:buBlip>
                <a:blip r:embed="rId3"/>
              </a:buBlip>
              <a:defRPr>
                <a:solidFill>
                  <a:srgbClr val="FFFFFF"/>
                </a:solidFill>
              </a:defRPr>
            </a:lvl1pPr>
            <a:lvl2pPr>
              <a:buFontTx/>
              <a:buBlip>
                <a:blip r:embed="rId3"/>
              </a:buBlip>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Date Placeholder 3"/>
          <p:cNvSpPr>
            <a:spLocks noGrp="1"/>
          </p:cNvSpPr>
          <p:nvPr>
            <p:ph type="dt" sz="half" idx="14"/>
          </p:nvPr>
        </p:nvSpPr>
        <p:spPr>
          <a:xfrm>
            <a:off x="857250" y="6196013"/>
            <a:ext cx="1081088" cy="387350"/>
          </a:xfrm>
        </p:spPr>
        <p:txBody>
          <a:bodyPr/>
          <a:lstStyle>
            <a:lvl1pPr>
              <a:lnSpc>
                <a:spcPct val="100000"/>
              </a:lnSpc>
              <a:defRPr>
                <a:solidFill>
                  <a:schemeClr val="tx1"/>
                </a:solidFill>
              </a:defRPr>
            </a:lvl1pPr>
          </a:lstStyle>
          <a:p>
            <a:pPr>
              <a:defRPr/>
            </a:pPr>
            <a:fld id="{2AB0B417-BAB8-43DF-A8D2-D63D9706B574}" type="datetime1">
              <a:rPr lang="en-GB">
                <a:solidFill>
                  <a:srgbClr val="FFFFFF"/>
                </a:solidFill>
              </a:rPr>
              <a:pPr>
                <a:defRPr/>
              </a:pPr>
              <a:t>20/07/2016</a:t>
            </a:fld>
            <a:endParaRPr lang="en-GB" dirty="0">
              <a:solidFill>
                <a:srgbClr val="FFFFFF"/>
              </a:solidFill>
            </a:endParaRPr>
          </a:p>
        </p:txBody>
      </p:sp>
      <p:sp>
        <p:nvSpPr>
          <p:cNvPr id="7" name="Slide Number Placeholder 5"/>
          <p:cNvSpPr>
            <a:spLocks noGrp="1"/>
          </p:cNvSpPr>
          <p:nvPr>
            <p:ph type="sldNum" sz="quarter" idx="15"/>
          </p:nvPr>
        </p:nvSpPr>
        <p:spPr>
          <a:xfrm>
            <a:off x="468314" y="6196013"/>
            <a:ext cx="388937" cy="387350"/>
          </a:xfrm>
        </p:spPr>
        <p:txBody>
          <a:bodyPr/>
          <a:lstStyle>
            <a:lvl1pPr>
              <a:defRPr>
                <a:solidFill>
                  <a:schemeClr val="tx1"/>
                </a:solidFill>
              </a:defRPr>
            </a:lvl1pPr>
          </a:lstStyle>
          <a:p>
            <a:pPr>
              <a:defRPr/>
            </a:pPr>
            <a:fld id="{F80CFFAE-92C7-43A4-9873-89690CBB1D90}" type="slidenum">
              <a:rPr lang="en-GB">
                <a:solidFill>
                  <a:srgbClr val="FFFFFF"/>
                </a:solidFill>
              </a:rPr>
              <a:pPr>
                <a:defRPr/>
              </a:pPr>
              <a:t>‹#›</a:t>
            </a:fld>
            <a:endParaRPr lang="en-GB" dirty="0">
              <a:solidFill>
                <a:srgbClr val="FFFFFF"/>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2 (Blue)">
    <p:spTree>
      <p:nvGrpSpPr>
        <p:cNvPr id="1" name=""/>
        <p:cNvGrpSpPr/>
        <p:nvPr/>
      </p:nvGrpSpPr>
      <p:grpSpPr>
        <a:xfrm>
          <a:off x="0" y="0"/>
          <a:ext cx="0" cy="0"/>
          <a:chOff x="0" y="0"/>
          <a:chExt cx="0" cy="0"/>
        </a:xfrm>
      </p:grpSpPr>
      <p:sp>
        <p:nvSpPr>
          <p:cNvPr id="2" name="Title 1"/>
          <p:cNvSpPr>
            <a:spLocks noGrp="1"/>
          </p:cNvSpPr>
          <p:nvPr>
            <p:ph type="ctrTitle"/>
          </p:nvPr>
        </p:nvSpPr>
        <p:spPr>
          <a:xfrm>
            <a:off x="468000" y="980729"/>
            <a:ext cx="8208000" cy="1946647"/>
          </a:xfrm>
        </p:spPr>
        <p:txBody>
          <a:bodyPr anchor="ctr">
            <a:normAutofit/>
          </a:bodyPr>
          <a:lstStyle>
            <a:lvl1pPr>
              <a:lnSpc>
                <a:spcPct val="85000"/>
              </a:lnSpc>
              <a:defRPr sz="6000" b="1">
                <a:solidFill>
                  <a:srgbClr val="FFFFFF"/>
                </a:solidFill>
              </a:defRPr>
            </a:lvl1pPr>
          </a:lstStyle>
          <a:p>
            <a:r>
              <a:rPr lang="en-US" smtClean="0"/>
              <a:t>Click to edit Master title style</a:t>
            </a:r>
            <a:endParaRPr lang="en-GB" dirty="0"/>
          </a:p>
        </p:txBody>
      </p:sp>
      <p:sp>
        <p:nvSpPr>
          <p:cNvPr id="4" name="Date Placeholder 3"/>
          <p:cNvSpPr>
            <a:spLocks noGrp="1"/>
          </p:cNvSpPr>
          <p:nvPr>
            <p:ph type="dt" sz="half" idx="10"/>
          </p:nvPr>
        </p:nvSpPr>
        <p:spPr>
          <a:xfrm>
            <a:off x="857250" y="6196013"/>
            <a:ext cx="1081088" cy="387350"/>
          </a:xfrm>
        </p:spPr>
        <p:txBody>
          <a:bodyPr/>
          <a:lstStyle>
            <a:lvl1pPr>
              <a:lnSpc>
                <a:spcPct val="100000"/>
              </a:lnSpc>
              <a:defRPr>
                <a:solidFill>
                  <a:schemeClr val="tx1"/>
                </a:solidFill>
              </a:defRPr>
            </a:lvl1pPr>
          </a:lstStyle>
          <a:p>
            <a:pPr>
              <a:defRPr/>
            </a:pPr>
            <a:fld id="{70F9073C-FBEF-49C9-A282-B84E135D437A}" type="datetime1">
              <a:rPr lang="en-GB">
                <a:solidFill>
                  <a:srgbClr val="FFFFFF"/>
                </a:solidFill>
              </a:rPr>
              <a:pPr>
                <a:defRPr/>
              </a:pPr>
              <a:t>20/07/2016</a:t>
            </a:fld>
            <a:endParaRPr lang="en-GB" dirty="0">
              <a:solidFill>
                <a:srgbClr val="FFFFFF"/>
              </a:solidFill>
            </a:endParaRPr>
          </a:p>
        </p:txBody>
      </p:sp>
      <p:sp>
        <p:nvSpPr>
          <p:cNvPr id="5" name="Slide Number Placeholder 5"/>
          <p:cNvSpPr>
            <a:spLocks noGrp="1"/>
          </p:cNvSpPr>
          <p:nvPr>
            <p:ph type="sldNum" sz="quarter" idx="11"/>
          </p:nvPr>
        </p:nvSpPr>
        <p:spPr>
          <a:xfrm>
            <a:off x="468314" y="6196013"/>
            <a:ext cx="388937" cy="387350"/>
          </a:xfrm>
        </p:spPr>
        <p:txBody>
          <a:bodyPr/>
          <a:lstStyle>
            <a:lvl1pPr>
              <a:defRPr>
                <a:solidFill>
                  <a:schemeClr val="tx1"/>
                </a:solidFill>
              </a:defRPr>
            </a:lvl1pPr>
          </a:lstStyle>
          <a:p>
            <a:pPr>
              <a:defRPr/>
            </a:pPr>
            <a:fld id="{6404ACD1-1953-48B8-BF0B-74F70C1A7427}" type="slidenum">
              <a:rPr lang="en-GB">
                <a:solidFill>
                  <a:srgbClr val="FFFFFF"/>
                </a:solidFill>
              </a:rPr>
              <a:pPr>
                <a:defRPr/>
              </a:pPr>
              <a:t>‹#›</a:t>
            </a:fld>
            <a:endParaRPr lang="en-GB" dirty="0">
              <a:solidFill>
                <a:srgbClr val="FFFFFF"/>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4440933"/>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Background.ai"/>
          <p:cNvPicPr>
            <a:picLocks noChangeAspect="1"/>
          </p:cNvPicPr>
          <p:nvPr userDrawn="1"/>
        </p:nvPicPr>
        <p:blipFill>
          <a:blip r:embed="rId2" cstate="print">
            <a:extLst>
              <a:ext uri="{28A0092B-C50C-407E-A947-70E740481C1C}">
                <a14:useLocalDpi xmlns:a14="http://schemas.microsoft.com/office/drawing/2010/main" val="0"/>
              </a:ext>
            </a:extLst>
          </a:blip>
          <a:srcRect l="1431" t="39018" r="1901" b="30859"/>
          <a:stretch>
            <a:fillRect/>
          </a:stretch>
        </p:blipFill>
        <p:spPr bwMode="auto">
          <a:xfrm>
            <a:off x="0" y="4833938"/>
            <a:ext cx="9144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36759" y="2703191"/>
            <a:ext cx="7250508" cy="598826"/>
          </a:xfrm>
        </p:spPr>
        <p:txBody>
          <a:bodyPr anchor="b"/>
          <a:lstStyle>
            <a:lvl1pPr>
              <a:defRPr sz="3000">
                <a:solidFill>
                  <a:srgbClr val="74C4D7"/>
                </a:solidFill>
              </a:defRPr>
            </a:lvl1pPr>
          </a:lstStyle>
          <a:p>
            <a:r>
              <a:rPr lang="en-US" noProof="0" smtClean="0"/>
              <a:t>Click to edit Master title style</a:t>
            </a:r>
            <a:endParaRPr lang="en-GB" noProof="0" dirty="0"/>
          </a:p>
        </p:txBody>
      </p:sp>
      <p:sp>
        <p:nvSpPr>
          <p:cNvPr id="3" name="Subtitle 2"/>
          <p:cNvSpPr>
            <a:spLocks noGrp="1"/>
          </p:cNvSpPr>
          <p:nvPr>
            <p:ph type="subTitle" idx="1"/>
          </p:nvPr>
        </p:nvSpPr>
        <p:spPr>
          <a:xfrm>
            <a:off x="936759" y="3338976"/>
            <a:ext cx="7250508" cy="381823"/>
          </a:xfrm>
        </p:spPr>
        <p:txBody>
          <a:bodyPr/>
          <a:lstStyle>
            <a:lvl1pPr marL="0" indent="0" algn="l">
              <a:buNone/>
              <a:defRPr sz="2400">
                <a:solidFill>
                  <a:srgbClr val="4E4A4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en-GB" noProof="0" dirty="0"/>
          </a:p>
        </p:txBody>
      </p:sp>
    </p:spTree>
    <p:extLst>
      <p:ext uri="{BB962C8B-B14F-4D97-AF65-F5344CB8AC3E}">
        <p14:creationId xmlns:p14="http://schemas.microsoft.com/office/powerpoint/2010/main" val="33597157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6" y="201353"/>
            <a:ext cx="7769225" cy="997527"/>
          </a:xfrm>
        </p:spPr>
        <p:txBody>
          <a:bodyPr/>
          <a:lstStyle/>
          <a:p>
            <a:r>
              <a:rPr lang="en-US" noProof="0" smtClean="0"/>
              <a:t>Click to edit Master title style</a:t>
            </a:r>
            <a:endParaRPr lang="en-GB" noProof="0" dirty="0"/>
          </a:p>
        </p:txBody>
      </p:sp>
      <p:sp>
        <p:nvSpPr>
          <p:cNvPr id="3" name="Content Placeholder 2"/>
          <p:cNvSpPr>
            <a:spLocks noGrp="1"/>
          </p:cNvSpPr>
          <p:nvPr>
            <p:ph idx="1"/>
          </p:nvPr>
        </p:nvSpPr>
        <p:spPr>
          <a:xfrm>
            <a:off x="250825" y="1609724"/>
            <a:ext cx="8640763" cy="4860649"/>
          </a:xfrm>
        </p:spPr>
        <p:txBody>
          <a:bodyPr/>
          <a:lstStyle>
            <a:lvl1pPr>
              <a:lnSpc>
                <a:spcPct val="100000"/>
              </a:lnSpc>
              <a:spcBef>
                <a:spcPts val="600"/>
              </a:spcBef>
              <a:buClr>
                <a:schemeClr val="bg1"/>
              </a:buClr>
              <a:defRPr/>
            </a:lvl1pPr>
            <a:lvl2pPr>
              <a:lnSpc>
                <a:spcPct val="100000"/>
              </a:lnSpc>
              <a:spcBef>
                <a:spcPts val="600"/>
              </a:spcBef>
              <a:buClr>
                <a:schemeClr val="bg1"/>
              </a:buClr>
              <a:defRPr/>
            </a:lvl2pPr>
            <a:lvl3pPr>
              <a:lnSpc>
                <a:spcPct val="100000"/>
              </a:lnSpc>
              <a:spcBef>
                <a:spcPts val="600"/>
              </a:spcBef>
              <a:buClr>
                <a:schemeClr val="bg1"/>
              </a:buClr>
              <a:defRPr/>
            </a:lvl3pPr>
            <a:lvl4pPr>
              <a:lnSpc>
                <a:spcPct val="100000"/>
              </a:lnSpc>
              <a:spcBef>
                <a:spcPts val="600"/>
              </a:spcBef>
              <a:buClr>
                <a:schemeClr val="bg1"/>
              </a:buClr>
              <a:defRPr/>
            </a:lvl4pPr>
            <a:lvl5pPr>
              <a:lnSpc>
                <a:spcPct val="100000"/>
              </a:lnSpc>
              <a:spcBef>
                <a:spcPts val="600"/>
              </a:spcBef>
              <a:buClr>
                <a:schemeClr val="bg1"/>
              </a:buClr>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Date Placeholder 3"/>
          <p:cNvSpPr>
            <a:spLocks noGrp="1"/>
          </p:cNvSpPr>
          <p:nvPr>
            <p:ph type="dt" sz="half" idx="10"/>
          </p:nvPr>
        </p:nvSpPr>
        <p:spPr/>
        <p:txBody>
          <a:bodyPr/>
          <a:lstStyle>
            <a:lvl1pPr>
              <a:defRPr/>
            </a:lvl1pPr>
          </a:lstStyle>
          <a:p>
            <a:pPr>
              <a:defRPr/>
            </a:pPr>
            <a:r>
              <a:rPr dirty="0">
                <a:solidFill>
                  <a:srgbClr val="4E4A47"/>
                </a:solidFill>
              </a:rPr>
              <a:t>Name of presentation </a:t>
            </a:r>
            <a:r>
              <a:rPr dirty="0">
                <a:solidFill>
                  <a:srgbClr val="BDDC04"/>
                </a:solidFill>
              </a:rPr>
              <a:t>|</a:t>
            </a:r>
            <a:r>
              <a:rPr dirty="0">
                <a:solidFill>
                  <a:srgbClr val="4E4A47"/>
                </a:solidFill>
              </a:rPr>
              <a:t> JBA Consulting</a:t>
            </a:r>
          </a:p>
        </p:txBody>
      </p:sp>
    </p:spTree>
    <p:extLst>
      <p:ext uri="{BB962C8B-B14F-4D97-AF65-F5344CB8AC3E}">
        <p14:creationId xmlns:p14="http://schemas.microsoft.com/office/powerpoint/2010/main" val="6943117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5" name="Isosceles Triangle 4">
            <a:hlinkClick r:id="" action="ppaction://hlinkshowjump?jump=nextslide"/>
          </p:cNvPr>
          <p:cNvSpPr/>
          <p:nvPr userDrawn="1"/>
        </p:nvSpPr>
        <p:spPr>
          <a:xfrm rot="5400000">
            <a:off x="8370887" y="6405563"/>
            <a:ext cx="365125" cy="266700"/>
          </a:xfrm>
          <a:prstGeom prst="triangle">
            <a:avLst/>
          </a:prstGeom>
          <a:solidFill>
            <a:srgbClr val="007FA3"/>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dirty="0">
              <a:solidFill>
                <a:srgbClr val="4E4A47"/>
              </a:solidFill>
            </a:endParaRPr>
          </a:p>
        </p:txBody>
      </p:sp>
      <p:sp>
        <p:nvSpPr>
          <p:cNvPr id="6" name="Isosceles Triangle 5">
            <a:hlinkClick r:id="" action="ppaction://hlinkshowjump?jump=previousslide"/>
          </p:cNvPr>
          <p:cNvSpPr/>
          <p:nvPr userDrawn="1"/>
        </p:nvSpPr>
        <p:spPr>
          <a:xfrm rot="16200000">
            <a:off x="7977187" y="6405563"/>
            <a:ext cx="365125" cy="266700"/>
          </a:xfrm>
          <a:prstGeom prst="triangle">
            <a:avLst/>
          </a:prstGeom>
          <a:solidFill>
            <a:srgbClr val="007FA3"/>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dirty="0">
              <a:solidFill>
                <a:srgbClr val="4E4A47"/>
              </a:solidFill>
            </a:endParaRPr>
          </a:p>
        </p:txBody>
      </p:sp>
      <p:sp>
        <p:nvSpPr>
          <p:cNvPr id="11" name="Title 1"/>
          <p:cNvSpPr>
            <a:spLocks noGrp="1"/>
          </p:cNvSpPr>
          <p:nvPr>
            <p:ph type="title"/>
          </p:nvPr>
        </p:nvSpPr>
        <p:spPr>
          <a:xfrm>
            <a:off x="250826" y="201353"/>
            <a:ext cx="7769225" cy="997527"/>
          </a:xfrm>
        </p:spPr>
        <p:txBody>
          <a:bodyPr/>
          <a:lstStyle/>
          <a:p>
            <a:r>
              <a:rPr lang="en-US" noProof="0" smtClean="0"/>
              <a:t>Click to edit Master title style</a:t>
            </a:r>
            <a:endParaRPr lang="en-GB" noProof="0"/>
          </a:p>
        </p:txBody>
      </p:sp>
      <p:sp>
        <p:nvSpPr>
          <p:cNvPr id="12" name="Content Placeholder 2"/>
          <p:cNvSpPr>
            <a:spLocks noGrp="1"/>
          </p:cNvSpPr>
          <p:nvPr>
            <p:ph idx="1"/>
          </p:nvPr>
        </p:nvSpPr>
        <p:spPr>
          <a:xfrm>
            <a:off x="250825" y="1943099"/>
            <a:ext cx="8640763" cy="4592781"/>
          </a:xfrm>
        </p:spPr>
        <p:txBody>
          <a:bodyPr/>
          <a:lstStyle>
            <a:lvl1pPr>
              <a:lnSpc>
                <a:spcPts val="2200"/>
              </a:lnSpc>
              <a:buClr>
                <a:schemeClr val="bg1"/>
              </a:buClr>
              <a:defRPr/>
            </a:lvl1pPr>
            <a:lvl2pPr>
              <a:lnSpc>
                <a:spcPts val="2200"/>
              </a:lnSpc>
              <a:buClr>
                <a:schemeClr val="bg1"/>
              </a:buClr>
              <a:defRPr/>
            </a:lvl2pPr>
            <a:lvl3pPr>
              <a:lnSpc>
                <a:spcPts val="2200"/>
              </a:lnSpc>
              <a:buClr>
                <a:schemeClr val="bg1"/>
              </a:buClr>
              <a:defRPr/>
            </a:lvl3pPr>
            <a:lvl4pPr>
              <a:lnSpc>
                <a:spcPts val="2200"/>
              </a:lnSpc>
              <a:buClr>
                <a:schemeClr val="bg1"/>
              </a:buClr>
              <a:defRPr/>
            </a:lvl4pPr>
            <a:lvl5pPr>
              <a:lnSpc>
                <a:spcPts val="2200"/>
              </a:lnSpc>
              <a:buClr>
                <a:schemeClr val="bg1"/>
              </a:buClr>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13" name="Text Placeholder 2"/>
          <p:cNvSpPr>
            <a:spLocks noGrp="1"/>
          </p:cNvSpPr>
          <p:nvPr>
            <p:ph type="body" idx="10"/>
          </p:nvPr>
        </p:nvSpPr>
        <p:spPr>
          <a:xfrm>
            <a:off x="250825" y="1289844"/>
            <a:ext cx="8640763" cy="639762"/>
          </a:xfrm>
        </p:spPr>
        <p:txBody>
          <a:bodyPr anchor="ctr">
            <a:normAutofit/>
          </a:bodyPr>
          <a:lstStyle>
            <a:lvl1pPr marL="0" indent="0">
              <a:spcBef>
                <a:spcPts val="0"/>
              </a:spcBef>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3"/>
          <p:cNvSpPr>
            <a:spLocks noGrp="1"/>
          </p:cNvSpPr>
          <p:nvPr>
            <p:ph type="dt" sz="half" idx="11"/>
          </p:nvPr>
        </p:nvSpPr>
        <p:spPr/>
        <p:txBody>
          <a:bodyPr/>
          <a:lstStyle>
            <a:lvl1pPr marL="0" marR="0" indent="0" algn="l" defTabSz="457200" rtl="0" eaLnBrk="1" fontAlgn="auto" latinLnBrk="0" hangingPunct="1">
              <a:lnSpc>
                <a:spcPct val="100000"/>
              </a:lnSpc>
              <a:spcBef>
                <a:spcPts val="0"/>
              </a:spcBef>
              <a:spcAft>
                <a:spcPts val="0"/>
              </a:spcAft>
              <a:buClrTx/>
              <a:buSzTx/>
              <a:buFontTx/>
              <a:buNone/>
              <a:tabLst/>
              <a:defRPr lang="en-GB" sz="800" b="1" baseline="0">
                <a:latin typeface="Arial"/>
                <a:cs typeface="Arial"/>
              </a:defRPr>
            </a:lvl1pPr>
          </a:lstStyle>
          <a:p>
            <a:pPr>
              <a:defRPr/>
            </a:pPr>
            <a:r>
              <a:rPr dirty="0">
                <a:solidFill>
                  <a:srgbClr val="4E4A47"/>
                </a:solidFill>
              </a:rPr>
              <a:t>Name of presentation </a:t>
            </a:r>
            <a:r>
              <a:rPr dirty="0">
                <a:solidFill>
                  <a:srgbClr val="BDDC04"/>
                </a:solidFill>
              </a:rPr>
              <a:t>|</a:t>
            </a:r>
            <a:r>
              <a:rPr dirty="0">
                <a:solidFill>
                  <a:srgbClr val="4E4A47"/>
                </a:solidFill>
              </a:rPr>
              <a:t> JBA Consulting</a:t>
            </a:r>
          </a:p>
        </p:txBody>
      </p:sp>
    </p:spTree>
    <p:extLst>
      <p:ext uri="{BB962C8B-B14F-4D97-AF65-F5344CB8AC3E}">
        <p14:creationId xmlns:p14="http://schemas.microsoft.com/office/powerpoint/2010/main" val="23254988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250826" y="201613"/>
            <a:ext cx="7769225" cy="996950"/>
          </a:xfrm>
        </p:spPr>
        <p:txBody>
          <a:bodyPr/>
          <a:lstStyle/>
          <a:p>
            <a:r>
              <a:rPr lang="en-US" smtClean="0"/>
              <a:t>Click to edit Master title style</a:t>
            </a:r>
            <a:endParaRPr lang="en-GB"/>
          </a:p>
        </p:txBody>
      </p:sp>
      <p:sp>
        <p:nvSpPr>
          <p:cNvPr id="8" name="Content Placeholder 2"/>
          <p:cNvSpPr>
            <a:spLocks noGrp="1"/>
          </p:cNvSpPr>
          <p:nvPr>
            <p:ph sz="half" idx="1"/>
          </p:nvPr>
        </p:nvSpPr>
        <p:spPr>
          <a:xfrm>
            <a:off x="250826" y="1609725"/>
            <a:ext cx="4321175" cy="4918075"/>
          </a:xfrm>
        </p:spPr>
        <p:txBody>
          <a:bodyPr>
            <a:normAutofit/>
          </a:bodyPr>
          <a:lstStyle>
            <a:lvl1pPr>
              <a:buClr>
                <a:schemeClr val="bg1"/>
              </a:buClr>
              <a:defRPr sz="1800"/>
            </a:lvl1pPr>
            <a:lvl2pPr>
              <a:buClr>
                <a:schemeClr val="bg1"/>
              </a:buClr>
              <a:defRPr sz="1600"/>
            </a:lvl2pPr>
            <a:lvl3pPr>
              <a:buClr>
                <a:schemeClr val="bg1"/>
              </a:buClr>
              <a:defRPr sz="1400"/>
            </a:lvl3pPr>
            <a:lvl4pPr>
              <a:buClr>
                <a:schemeClr val="bg1"/>
              </a:buClr>
              <a:defRPr sz="1200"/>
            </a:lvl4pPr>
            <a:lvl5pPr>
              <a:buClr>
                <a:schemeClr val="bg1"/>
              </a:buCl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Content Placeholder 3"/>
          <p:cNvSpPr>
            <a:spLocks noGrp="1"/>
          </p:cNvSpPr>
          <p:nvPr>
            <p:ph sz="half" idx="2"/>
          </p:nvPr>
        </p:nvSpPr>
        <p:spPr>
          <a:xfrm>
            <a:off x="4572001" y="1609725"/>
            <a:ext cx="4319588" cy="4918075"/>
          </a:xfrm>
        </p:spPr>
        <p:txBody>
          <a:bodyPr>
            <a:normAutofit/>
          </a:bodyPr>
          <a:lstStyle>
            <a:lvl1pPr>
              <a:buClr>
                <a:schemeClr val="bg1"/>
              </a:buClr>
              <a:defRPr sz="1800"/>
            </a:lvl1pPr>
            <a:lvl2pPr>
              <a:buClr>
                <a:schemeClr val="bg1"/>
              </a:buClr>
              <a:defRPr sz="1600"/>
            </a:lvl2pPr>
            <a:lvl3pPr>
              <a:buClr>
                <a:schemeClr val="bg1"/>
              </a:buClr>
              <a:defRPr sz="1400"/>
            </a:lvl3pPr>
            <a:lvl4pPr>
              <a:buClr>
                <a:schemeClr val="bg1"/>
              </a:buClr>
              <a:defRPr sz="1200"/>
            </a:lvl4pPr>
            <a:lvl5pPr>
              <a:buClr>
                <a:schemeClr val="bg1"/>
              </a:buCl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Date Placeholder 3"/>
          <p:cNvSpPr>
            <a:spLocks noGrp="1"/>
          </p:cNvSpPr>
          <p:nvPr>
            <p:ph type="dt" sz="half" idx="10"/>
          </p:nvPr>
        </p:nvSpPr>
        <p:spPr>
          <a:xfrm>
            <a:off x="220663" y="6415088"/>
            <a:ext cx="4680000" cy="365125"/>
          </a:xfrm>
        </p:spPr>
        <p:txBody>
          <a:bodyPr/>
          <a:lstStyle/>
          <a:p>
            <a:pPr>
              <a:defRPr/>
            </a:pPr>
            <a:r>
              <a:rPr lang="nn-NO" dirty="0">
                <a:solidFill>
                  <a:srgbClr val="4E4A47"/>
                </a:solidFill>
              </a:rPr>
              <a:t>H21 update for NRA </a:t>
            </a:r>
            <a:r>
              <a:rPr lang="nn-NO" dirty="0" smtClean="0">
                <a:solidFill>
                  <a:srgbClr val="4E4A47"/>
                </a:solidFill>
              </a:rPr>
              <a:t>2016 </a:t>
            </a:r>
            <a:r>
              <a:rPr dirty="0" smtClean="0">
                <a:solidFill>
                  <a:srgbClr val="BDDC04"/>
                </a:solidFill>
              </a:rPr>
              <a:t>|</a:t>
            </a:r>
            <a:r>
              <a:rPr dirty="0">
                <a:solidFill>
                  <a:srgbClr val="4E4A47"/>
                </a:solidFill>
              </a:rPr>
              <a:t> JBA Consulting, Health &amp; Safety Laboratory, HR Wallingford</a:t>
            </a:r>
          </a:p>
        </p:txBody>
      </p:sp>
    </p:spTree>
    <p:extLst>
      <p:ext uri="{BB962C8B-B14F-4D97-AF65-F5344CB8AC3E}">
        <p14:creationId xmlns:p14="http://schemas.microsoft.com/office/powerpoint/2010/main" val="129529702"/>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 name="Picture 2" descr="C:\Documents and Settings\Tom Roberts Ltd\My Documents\WORK FILES\TaylorObrian\JBA\JBA-Consulting_section-box.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36638" y="3906838"/>
            <a:ext cx="6126162"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1140725" y="4744501"/>
            <a:ext cx="6105207" cy="409401"/>
          </a:xfrm>
        </p:spPr>
        <p:txBody>
          <a:bodyPr>
            <a:normAutofit/>
          </a:bodyPr>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2" name="Title 1"/>
          <p:cNvSpPr>
            <a:spLocks noGrp="1"/>
          </p:cNvSpPr>
          <p:nvPr>
            <p:ph type="title"/>
          </p:nvPr>
        </p:nvSpPr>
        <p:spPr>
          <a:xfrm>
            <a:off x="1140725" y="4211574"/>
            <a:ext cx="5922327" cy="523240"/>
          </a:xfrm>
        </p:spPr>
        <p:txBody>
          <a:bodyPr anchor="b">
            <a:normAutofit/>
          </a:bodyPr>
          <a:lstStyle>
            <a:lvl1pPr algn="l">
              <a:defRPr sz="2400" b="1" cap="all"/>
            </a:lvl1pPr>
          </a:lstStyle>
          <a:p>
            <a:r>
              <a:rPr lang="en-US" smtClean="0"/>
              <a:t>Click to edit Master title style</a:t>
            </a:r>
            <a:endParaRPr lang="en-GB" dirty="0"/>
          </a:p>
        </p:txBody>
      </p:sp>
    </p:spTree>
    <p:extLst>
      <p:ext uri="{BB962C8B-B14F-4D97-AF65-F5344CB8AC3E}">
        <p14:creationId xmlns:p14="http://schemas.microsoft.com/office/powerpoint/2010/main" val="4760513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250826" y="201613"/>
            <a:ext cx="7769225" cy="996950"/>
          </a:xfrm>
        </p:spPr>
        <p:txBody>
          <a:bodyPr/>
          <a:lstStyle>
            <a:lvl1pPr>
              <a:defRPr/>
            </a:lvl1pPr>
          </a:lstStyle>
          <a:p>
            <a:r>
              <a:rPr lang="en-US" smtClean="0"/>
              <a:t>Click to edit Master title style</a:t>
            </a:r>
            <a:endParaRPr lang="en-GB"/>
          </a:p>
        </p:txBody>
      </p:sp>
      <p:sp>
        <p:nvSpPr>
          <p:cNvPr id="10" name="Text Placeholder 2"/>
          <p:cNvSpPr>
            <a:spLocks noGrp="1"/>
          </p:cNvSpPr>
          <p:nvPr>
            <p:ph type="body" idx="1"/>
          </p:nvPr>
        </p:nvSpPr>
        <p:spPr>
          <a:xfrm>
            <a:off x="250826" y="1289844"/>
            <a:ext cx="4321175" cy="639762"/>
          </a:xfrm>
        </p:spPr>
        <p:txBody>
          <a:bodyPr anchor="ctr">
            <a:normAutofit/>
          </a:bodyPr>
          <a:lstStyle>
            <a:lvl1pPr marL="0" indent="0">
              <a:spcBef>
                <a:spcPts val="0"/>
              </a:spcBef>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3"/>
          <p:cNvSpPr>
            <a:spLocks noGrp="1"/>
          </p:cNvSpPr>
          <p:nvPr>
            <p:ph sz="half" idx="2"/>
          </p:nvPr>
        </p:nvSpPr>
        <p:spPr>
          <a:xfrm>
            <a:off x="250826" y="1943101"/>
            <a:ext cx="4321175" cy="4610099"/>
          </a:xfrm>
        </p:spPr>
        <p:txBody>
          <a:bodyPr>
            <a:normAutofit/>
          </a:bodyPr>
          <a:lstStyle>
            <a:lvl1pPr>
              <a:buClr>
                <a:schemeClr val="bg1"/>
              </a:buClr>
              <a:defRPr sz="1800"/>
            </a:lvl1pPr>
            <a:lvl2pPr>
              <a:buClr>
                <a:schemeClr val="bg1"/>
              </a:buClr>
              <a:defRPr sz="1600"/>
            </a:lvl2pPr>
            <a:lvl3pPr>
              <a:buClr>
                <a:schemeClr val="bg1"/>
              </a:buClr>
              <a:defRPr sz="1400"/>
            </a:lvl3pPr>
            <a:lvl4pPr>
              <a:buClr>
                <a:schemeClr val="bg1"/>
              </a:buClr>
              <a:defRPr sz="1200"/>
            </a:lvl4pPr>
            <a:lvl5pPr>
              <a:buClr>
                <a:schemeClr val="bg1"/>
              </a:buCl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2" name="Text Placeholder 4"/>
          <p:cNvSpPr>
            <a:spLocks noGrp="1"/>
          </p:cNvSpPr>
          <p:nvPr>
            <p:ph type="body" sz="quarter" idx="3"/>
          </p:nvPr>
        </p:nvSpPr>
        <p:spPr>
          <a:xfrm>
            <a:off x="4572001" y="1289844"/>
            <a:ext cx="4319588" cy="639762"/>
          </a:xfrm>
        </p:spPr>
        <p:txBody>
          <a:bodyPr anchor="ctr">
            <a:normAutofit/>
          </a:bodyPr>
          <a:lstStyle>
            <a:lvl1pPr marL="0" indent="0">
              <a:spcBef>
                <a:spcPts val="0"/>
              </a:spcBef>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4"/>
          </p:nvPr>
        </p:nvSpPr>
        <p:spPr>
          <a:xfrm>
            <a:off x="4572001" y="1943101"/>
            <a:ext cx="4319588" cy="4610099"/>
          </a:xfrm>
        </p:spPr>
        <p:txBody>
          <a:bodyPr>
            <a:normAutofit/>
          </a:bodyPr>
          <a:lstStyle>
            <a:lvl1pPr>
              <a:buClr>
                <a:schemeClr val="bg1"/>
              </a:buClr>
              <a:defRPr sz="1800"/>
            </a:lvl1pPr>
            <a:lvl2pPr>
              <a:buClr>
                <a:schemeClr val="bg1"/>
              </a:buClr>
              <a:defRPr sz="1600"/>
            </a:lvl2pPr>
            <a:lvl3pPr>
              <a:buClr>
                <a:schemeClr val="bg1"/>
              </a:buClr>
              <a:defRPr sz="1400"/>
            </a:lvl3pPr>
            <a:lvl4pPr>
              <a:buClr>
                <a:schemeClr val="bg1"/>
              </a:buClr>
              <a:defRPr sz="1200"/>
            </a:lvl4pPr>
            <a:lvl5pPr>
              <a:buClr>
                <a:schemeClr val="bg1"/>
              </a:buCl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Date Placeholder 3"/>
          <p:cNvSpPr>
            <a:spLocks noGrp="1"/>
          </p:cNvSpPr>
          <p:nvPr>
            <p:ph type="dt" sz="half" idx="10"/>
          </p:nvPr>
        </p:nvSpPr>
        <p:spPr/>
        <p:txBody>
          <a:bodyPr/>
          <a:lstStyle>
            <a:lvl1pPr>
              <a:defRPr/>
            </a:lvl1pPr>
          </a:lstStyle>
          <a:p>
            <a:pPr>
              <a:defRPr/>
            </a:pPr>
            <a:r>
              <a:rPr dirty="0">
                <a:solidFill>
                  <a:srgbClr val="4E4A47"/>
                </a:solidFill>
              </a:rPr>
              <a:t>Name of presentation </a:t>
            </a:r>
            <a:r>
              <a:rPr dirty="0">
                <a:solidFill>
                  <a:srgbClr val="BDDC04"/>
                </a:solidFill>
              </a:rPr>
              <a:t>|</a:t>
            </a:r>
            <a:r>
              <a:rPr dirty="0">
                <a:solidFill>
                  <a:srgbClr val="4E4A47"/>
                </a:solidFill>
              </a:rPr>
              <a:t> JBA Consulting</a:t>
            </a:r>
          </a:p>
        </p:txBody>
      </p:sp>
    </p:spTree>
    <p:extLst>
      <p:ext uri="{BB962C8B-B14F-4D97-AF65-F5344CB8AC3E}">
        <p14:creationId xmlns:p14="http://schemas.microsoft.com/office/powerpoint/2010/main" val="17488487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3" name="Isosceles Triangle 2">
            <a:hlinkClick r:id="" action="ppaction://hlinkshowjump?jump=nextslide"/>
          </p:cNvPr>
          <p:cNvSpPr/>
          <p:nvPr userDrawn="1"/>
        </p:nvSpPr>
        <p:spPr>
          <a:xfrm rot="5400000">
            <a:off x="8370887" y="6405563"/>
            <a:ext cx="365125" cy="266700"/>
          </a:xfrm>
          <a:prstGeom prst="triangle">
            <a:avLst/>
          </a:prstGeom>
          <a:solidFill>
            <a:srgbClr val="007FA3"/>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dirty="0">
              <a:solidFill>
                <a:srgbClr val="4E4A47"/>
              </a:solidFill>
            </a:endParaRPr>
          </a:p>
        </p:txBody>
      </p:sp>
      <p:sp>
        <p:nvSpPr>
          <p:cNvPr id="4" name="Isosceles Triangle 3">
            <a:hlinkClick r:id="" action="ppaction://hlinkshowjump?jump=previousslide"/>
          </p:cNvPr>
          <p:cNvSpPr/>
          <p:nvPr userDrawn="1"/>
        </p:nvSpPr>
        <p:spPr>
          <a:xfrm rot="16200000">
            <a:off x="7977187" y="6405563"/>
            <a:ext cx="365125" cy="266700"/>
          </a:xfrm>
          <a:prstGeom prst="triangle">
            <a:avLst/>
          </a:prstGeom>
          <a:solidFill>
            <a:srgbClr val="007FA3"/>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dirty="0">
              <a:solidFill>
                <a:srgbClr val="4E4A47"/>
              </a:solidFill>
            </a:endParaRPr>
          </a:p>
        </p:txBody>
      </p:sp>
      <p:sp>
        <p:nvSpPr>
          <p:cNvPr id="7" name="Title 1"/>
          <p:cNvSpPr>
            <a:spLocks noGrp="1"/>
          </p:cNvSpPr>
          <p:nvPr>
            <p:ph type="title"/>
          </p:nvPr>
        </p:nvSpPr>
        <p:spPr>
          <a:xfrm>
            <a:off x="250826" y="201613"/>
            <a:ext cx="7769225" cy="996950"/>
          </a:xfrm>
        </p:spPr>
        <p:txBody>
          <a:bodyPr/>
          <a:lstStyle/>
          <a:p>
            <a:r>
              <a:rPr lang="en-US" smtClean="0"/>
              <a:t>Click to edit Master title style</a:t>
            </a:r>
            <a:endParaRPr lang="en-GB"/>
          </a:p>
        </p:txBody>
      </p:sp>
      <p:sp>
        <p:nvSpPr>
          <p:cNvPr id="5" name="Date Placeholder 3"/>
          <p:cNvSpPr>
            <a:spLocks noGrp="1"/>
          </p:cNvSpPr>
          <p:nvPr>
            <p:ph type="dt" sz="half" idx="10"/>
          </p:nvPr>
        </p:nvSpPr>
        <p:spPr/>
        <p:txBody>
          <a:bodyPr/>
          <a:lstStyle>
            <a:lvl1pPr marL="0" marR="0" indent="0" algn="l" defTabSz="457200" rtl="0" eaLnBrk="1" fontAlgn="auto" latinLnBrk="0" hangingPunct="1">
              <a:lnSpc>
                <a:spcPct val="100000"/>
              </a:lnSpc>
              <a:spcBef>
                <a:spcPts val="0"/>
              </a:spcBef>
              <a:spcAft>
                <a:spcPts val="0"/>
              </a:spcAft>
              <a:buClrTx/>
              <a:buSzTx/>
              <a:buFontTx/>
              <a:buNone/>
              <a:tabLst/>
              <a:defRPr lang="en-GB" sz="800" b="1" baseline="0">
                <a:latin typeface="Arial"/>
                <a:cs typeface="Arial"/>
              </a:defRPr>
            </a:lvl1pPr>
          </a:lstStyle>
          <a:p>
            <a:pPr>
              <a:defRPr/>
            </a:pPr>
            <a:r>
              <a:rPr dirty="0">
                <a:solidFill>
                  <a:srgbClr val="4E4A47"/>
                </a:solidFill>
              </a:rPr>
              <a:t>Name of presentation </a:t>
            </a:r>
            <a:r>
              <a:rPr dirty="0">
                <a:solidFill>
                  <a:srgbClr val="BDDC04"/>
                </a:solidFill>
              </a:rPr>
              <a:t>|</a:t>
            </a:r>
            <a:r>
              <a:rPr dirty="0">
                <a:solidFill>
                  <a:srgbClr val="4E4A47"/>
                </a:solidFill>
              </a:rPr>
              <a:t> JBA Consulting</a:t>
            </a:r>
          </a:p>
        </p:txBody>
      </p:sp>
    </p:spTree>
    <p:extLst>
      <p:ext uri="{BB962C8B-B14F-4D97-AF65-F5344CB8AC3E}">
        <p14:creationId xmlns:p14="http://schemas.microsoft.com/office/powerpoint/2010/main" val="1538977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green white">
    <p:bg>
      <p:bgPr>
        <a:blipFill dpi="0" rotWithShape="1">
          <a:blip r:embed="rId2" cstate="print">
            <a:lum/>
          </a:blip>
          <a:srcRect/>
          <a:stretch>
            <a:fillRect l="-1000"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a:xfrm>
            <a:off x="468000" y="1700808"/>
            <a:ext cx="3960000" cy="4242793"/>
          </a:xfrm>
        </p:spPr>
        <p:txBody>
          <a:bodyPr/>
          <a:lstStyle>
            <a:lvl1pPr>
              <a:buFontTx/>
              <a:buBlip>
                <a:blip r:embed="rId3"/>
              </a:buBlip>
              <a:defRPr/>
            </a:lvl1pPr>
            <a:lvl2pPr>
              <a:buFontTx/>
              <a:buBlip>
                <a:blip r:embed="rId3"/>
              </a:buBlip>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Content Placeholder 8"/>
          <p:cNvSpPr>
            <a:spLocks noGrp="1"/>
          </p:cNvSpPr>
          <p:nvPr>
            <p:ph sz="quarter" idx="13"/>
          </p:nvPr>
        </p:nvSpPr>
        <p:spPr>
          <a:xfrm>
            <a:off x="4716465" y="1700214"/>
            <a:ext cx="3959225" cy="4243387"/>
          </a:xfrm>
        </p:spPr>
        <p:txBody>
          <a:bodyPr/>
          <a:lstStyle>
            <a:lvl1pPr>
              <a:buFontTx/>
              <a:buBlip>
                <a:blip r:embed="rId3"/>
              </a:buBlip>
              <a:defRPr/>
            </a:lvl1pPr>
            <a:lvl2pPr>
              <a:buFontTx/>
              <a:buBlip>
                <a:blip r:embed="rId3"/>
              </a:buBlip>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Date Placeholder 3"/>
          <p:cNvSpPr>
            <a:spLocks noGrp="1"/>
          </p:cNvSpPr>
          <p:nvPr>
            <p:ph type="dt" sz="half" idx="14"/>
          </p:nvPr>
        </p:nvSpPr>
        <p:spPr>
          <a:xfrm>
            <a:off x="857250" y="6196013"/>
            <a:ext cx="1081088" cy="387350"/>
          </a:xfrm>
        </p:spPr>
        <p:txBody>
          <a:bodyPr/>
          <a:lstStyle>
            <a:lvl1pPr>
              <a:lnSpc>
                <a:spcPct val="100000"/>
              </a:lnSpc>
              <a:defRPr>
                <a:solidFill>
                  <a:schemeClr val="tx2"/>
                </a:solidFill>
              </a:defRPr>
            </a:lvl1pPr>
          </a:lstStyle>
          <a:p>
            <a:pPr>
              <a:defRPr/>
            </a:pPr>
            <a:fld id="{37295B5A-DBFF-4868-9A24-AC57907D57F2}" type="datetime1">
              <a:rPr lang="en-GB"/>
              <a:pPr>
                <a:defRPr/>
              </a:pPr>
              <a:t>20/07/2016</a:t>
            </a:fld>
            <a:endParaRPr lang="en-GB" dirty="0"/>
          </a:p>
        </p:txBody>
      </p:sp>
      <p:sp>
        <p:nvSpPr>
          <p:cNvPr id="7" name="Slide Number Placeholder 5"/>
          <p:cNvSpPr>
            <a:spLocks noGrp="1"/>
          </p:cNvSpPr>
          <p:nvPr>
            <p:ph type="sldNum" sz="quarter" idx="15"/>
          </p:nvPr>
        </p:nvSpPr>
        <p:spPr>
          <a:xfrm>
            <a:off x="468314" y="6196013"/>
            <a:ext cx="388937" cy="387350"/>
          </a:xfrm>
        </p:spPr>
        <p:txBody>
          <a:bodyPr/>
          <a:lstStyle>
            <a:lvl1pPr>
              <a:defRPr>
                <a:solidFill>
                  <a:schemeClr val="tx2"/>
                </a:solidFill>
              </a:defRPr>
            </a:lvl1pPr>
          </a:lstStyle>
          <a:p>
            <a:pPr>
              <a:defRPr/>
            </a:pPr>
            <a:fld id="{D47A91DE-D07E-4F55-B6A0-E6FB5C42246F}" type="slidenum">
              <a:rPr lang="en-GB"/>
              <a:pPr>
                <a:defRPr/>
              </a:pPr>
              <a:t>‹#›</a:t>
            </a:fld>
            <a:endParaRPr lang="en-GB"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Isosceles Triangle 4">
            <a:hlinkClick r:id="" action="ppaction://hlinkshowjump?jump=nextslide"/>
          </p:cNvPr>
          <p:cNvSpPr/>
          <p:nvPr userDrawn="1"/>
        </p:nvSpPr>
        <p:spPr>
          <a:xfrm rot="5400000">
            <a:off x="8370887" y="6405563"/>
            <a:ext cx="365125" cy="266700"/>
          </a:xfrm>
          <a:prstGeom prst="triangle">
            <a:avLst/>
          </a:prstGeom>
          <a:solidFill>
            <a:srgbClr val="007FA3"/>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dirty="0">
              <a:solidFill>
                <a:srgbClr val="4E4A47"/>
              </a:solidFill>
            </a:endParaRPr>
          </a:p>
        </p:txBody>
      </p:sp>
      <p:sp>
        <p:nvSpPr>
          <p:cNvPr id="6" name="Isosceles Triangle 5">
            <a:hlinkClick r:id="" action="ppaction://hlinkshowjump?jump=previousslide"/>
          </p:cNvPr>
          <p:cNvSpPr/>
          <p:nvPr userDrawn="1"/>
        </p:nvSpPr>
        <p:spPr>
          <a:xfrm rot="16200000">
            <a:off x="7977187" y="6405563"/>
            <a:ext cx="365125" cy="266700"/>
          </a:xfrm>
          <a:prstGeom prst="triangle">
            <a:avLst/>
          </a:prstGeom>
          <a:solidFill>
            <a:srgbClr val="007FA3"/>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dirty="0">
              <a:solidFill>
                <a:srgbClr val="4E4A47"/>
              </a:solidFill>
            </a:endParaRPr>
          </a:p>
        </p:txBody>
      </p:sp>
      <p:sp>
        <p:nvSpPr>
          <p:cNvPr id="2" name="Title 1"/>
          <p:cNvSpPr>
            <a:spLocks noGrp="1"/>
          </p:cNvSpPr>
          <p:nvPr>
            <p:ph type="title"/>
          </p:nvPr>
        </p:nvSpPr>
        <p:spPr>
          <a:xfrm>
            <a:off x="1828800" y="4833396"/>
            <a:ext cx="5486400" cy="566738"/>
          </a:xfrm>
        </p:spPr>
        <p:txBody>
          <a:bodyPr anchor="b">
            <a:normAutofit/>
          </a:bodyPr>
          <a:lstStyle>
            <a:lvl1pPr algn="l">
              <a:defRPr sz="2400" b="1"/>
            </a:lvl1pPr>
          </a:lstStyle>
          <a:p>
            <a:r>
              <a:rPr lang="en-US" smtClean="0"/>
              <a:t>Click to edit Master title style</a:t>
            </a:r>
            <a:endParaRPr lang="en-GB" dirty="0"/>
          </a:p>
        </p:txBody>
      </p:sp>
      <p:sp>
        <p:nvSpPr>
          <p:cNvPr id="3" name="Picture Placeholder 2"/>
          <p:cNvSpPr>
            <a:spLocks noGrp="1"/>
          </p:cNvSpPr>
          <p:nvPr>
            <p:ph type="pic" idx="1"/>
          </p:nvPr>
        </p:nvSpPr>
        <p:spPr>
          <a:xfrm>
            <a:off x="1828800" y="645570"/>
            <a:ext cx="5486400" cy="4114800"/>
          </a:xfrm>
        </p:spPr>
        <p:txBody>
          <a:bodyPr rtlCol="0">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GB" noProof="0" dirty="0" smtClean="0"/>
          </a:p>
        </p:txBody>
      </p:sp>
      <p:sp>
        <p:nvSpPr>
          <p:cNvPr id="4" name="Text Placeholder 3"/>
          <p:cNvSpPr>
            <a:spLocks noGrp="1"/>
          </p:cNvSpPr>
          <p:nvPr>
            <p:ph type="body" sz="half" idx="2"/>
          </p:nvPr>
        </p:nvSpPr>
        <p:spPr>
          <a:xfrm>
            <a:off x="1828800" y="5400134"/>
            <a:ext cx="5486400" cy="804862"/>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3"/>
          <p:cNvSpPr>
            <a:spLocks noGrp="1"/>
          </p:cNvSpPr>
          <p:nvPr>
            <p:ph type="dt" sz="half" idx="10"/>
          </p:nvPr>
        </p:nvSpPr>
        <p:spPr/>
        <p:txBody>
          <a:bodyPr/>
          <a:lstStyle>
            <a:lvl1pPr marL="0" marR="0" indent="0" algn="l" defTabSz="457200" rtl="0" eaLnBrk="1" fontAlgn="auto" latinLnBrk="0" hangingPunct="1">
              <a:lnSpc>
                <a:spcPct val="100000"/>
              </a:lnSpc>
              <a:spcBef>
                <a:spcPts val="0"/>
              </a:spcBef>
              <a:spcAft>
                <a:spcPts val="0"/>
              </a:spcAft>
              <a:buClrTx/>
              <a:buSzTx/>
              <a:buFontTx/>
              <a:buNone/>
              <a:tabLst/>
              <a:defRPr lang="en-GB" sz="800" b="1" baseline="0">
                <a:latin typeface="Arial"/>
                <a:cs typeface="Arial"/>
              </a:defRPr>
            </a:lvl1pPr>
          </a:lstStyle>
          <a:p>
            <a:pPr>
              <a:defRPr/>
            </a:pPr>
            <a:r>
              <a:rPr dirty="0">
                <a:solidFill>
                  <a:srgbClr val="4E4A47"/>
                </a:solidFill>
              </a:rPr>
              <a:t>Name of presentation </a:t>
            </a:r>
            <a:r>
              <a:rPr dirty="0">
                <a:solidFill>
                  <a:srgbClr val="BDDC04"/>
                </a:solidFill>
              </a:rPr>
              <a:t>|</a:t>
            </a:r>
            <a:r>
              <a:rPr dirty="0">
                <a:solidFill>
                  <a:srgbClr val="4E4A47"/>
                </a:solidFill>
              </a:rPr>
              <a:t> JBA Consulting</a:t>
            </a:r>
          </a:p>
        </p:txBody>
      </p:sp>
    </p:spTree>
    <p:extLst>
      <p:ext uri="{BB962C8B-B14F-4D97-AF65-F5344CB8AC3E}">
        <p14:creationId xmlns:p14="http://schemas.microsoft.com/office/powerpoint/2010/main" val="33674834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screen"/>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41313" y="2428875"/>
            <a:ext cx="8407400" cy="641350"/>
          </a:xfrm>
        </p:spPr>
        <p:txBody>
          <a:bodyPr/>
          <a:lstStyle>
            <a:lvl1pPr>
              <a:defRPr sz="4800" b="0"/>
            </a:lvl1pPr>
          </a:lstStyle>
          <a:p>
            <a:r>
              <a:rPr lang="en-GB"/>
              <a:t>Click to edit Master title style</a:t>
            </a:r>
          </a:p>
        </p:txBody>
      </p:sp>
      <p:sp>
        <p:nvSpPr>
          <p:cNvPr id="3075" name="Rectangle 3"/>
          <p:cNvSpPr>
            <a:spLocks noGrp="1" noChangeArrowheads="1"/>
          </p:cNvSpPr>
          <p:nvPr>
            <p:ph type="subTitle" idx="1"/>
          </p:nvPr>
        </p:nvSpPr>
        <p:spPr>
          <a:xfrm>
            <a:off x="331788" y="4005263"/>
            <a:ext cx="8488362" cy="1752600"/>
          </a:xfrm>
        </p:spPr>
        <p:txBody>
          <a:bodyPr/>
          <a:lstStyle>
            <a:lvl1pPr marL="0" indent="0">
              <a:buFontTx/>
              <a:buNone/>
              <a:defRPr sz="2100"/>
            </a:lvl1pPr>
          </a:lstStyle>
          <a:p>
            <a:r>
              <a:rPr lang="en-GB"/>
              <a:t>Click to edit Master subtitle style</a:t>
            </a:r>
          </a:p>
        </p:txBody>
      </p:sp>
    </p:spTree>
    <p:extLst>
      <p:ext uri="{BB962C8B-B14F-4D97-AF65-F5344CB8AC3E}">
        <p14:creationId xmlns:p14="http://schemas.microsoft.com/office/powerpoint/2010/main" val="2750349535"/>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358253109"/>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245519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23850" y="1628775"/>
            <a:ext cx="417195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28775"/>
            <a:ext cx="417195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0918936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2469474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6101039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9719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147137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20693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green">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GB" dirty="0"/>
          </a:p>
        </p:txBody>
      </p:sp>
      <p:sp>
        <p:nvSpPr>
          <p:cNvPr id="3" name="Content Placeholder 2"/>
          <p:cNvSpPr>
            <a:spLocks noGrp="1"/>
          </p:cNvSpPr>
          <p:nvPr>
            <p:ph idx="1"/>
          </p:nvPr>
        </p:nvSpPr>
        <p:spPr>
          <a:xfrm>
            <a:off x="468000" y="1700808"/>
            <a:ext cx="3960000" cy="4242793"/>
          </a:xfrm>
        </p:spPr>
        <p:txBody>
          <a:bodyPr/>
          <a:lstStyle>
            <a:lvl1pPr>
              <a:buFontTx/>
              <a:buBlip>
                <a:blip r:embed="rId3"/>
              </a:buBlip>
              <a:defRPr>
                <a:solidFill>
                  <a:srgbClr val="FFFFFF"/>
                </a:solidFill>
              </a:defRPr>
            </a:lvl1pPr>
            <a:lvl2pPr>
              <a:buFontTx/>
              <a:buBlip>
                <a:blip r:embed="rId3"/>
              </a:buBlip>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Content Placeholder 8"/>
          <p:cNvSpPr>
            <a:spLocks noGrp="1"/>
          </p:cNvSpPr>
          <p:nvPr>
            <p:ph sz="quarter" idx="13"/>
          </p:nvPr>
        </p:nvSpPr>
        <p:spPr>
          <a:xfrm>
            <a:off x="4716465" y="1700214"/>
            <a:ext cx="3959225" cy="4243387"/>
          </a:xfrm>
        </p:spPr>
        <p:txBody>
          <a:bodyPr/>
          <a:lstStyle>
            <a:lvl1pPr>
              <a:buFontTx/>
              <a:buBlip>
                <a:blip r:embed="rId3"/>
              </a:buBlip>
              <a:defRPr>
                <a:solidFill>
                  <a:srgbClr val="FFFFFF"/>
                </a:solidFill>
              </a:defRPr>
            </a:lvl1pPr>
            <a:lvl2pPr>
              <a:buFontTx/>
              <a:buBlip>
                <a:blip r:embed="rId3"/>
              </a:buBlip>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Date Placeholder 3"/>
          <p:cNvSpPr>
            <a:spLocks noGrp="1"/>
          </p:cNvSpPr>
          <p:nvPr>
            <p:ph type="dt" sz="half" idx="14"/>
          </p:nvPr>
        </p:nvSpPr>
        <p:spPr>
          <a:xfrm>
            <a:off x="857250" y="6196013"/>
            <a:ext cx="1081088" cy="387350"/>
          </a:xfrm>
        </p:spPr>
        <p:txBody>
          <a:bodyPr/>
          <a:lstStyle>
            <a:lvl1pPr>
              <a:lnSpc>
                <a:spcPct val="100000"/>
              </a:lnSpc>
              <a:defRPr>
                <a:solidFill>
                  <a:schemeClr val="tx1"/>
                </a:solidFill>
              </a:defRPr>
            </a:lvl1pPr>
          </a:lstStyle>
          <a:p>
            <a:pPr>
              <a:defRPr/>
            </a:pPr>
            <a:fld id="{2AB0B417-BAB8-43DF-A8D2-D63D9706B574}" type="datetime1">
              <a:rPr lang="en-GB"/>
              <a:pPr>
                <a:defRPr/>
              </a:pPr>
              <a:t>20/07/2016</a:t>
            </a:fld>
            <a:endParaRPr lang="en-GB" dirty="0"/>
          </a:p>
        </p:txBody>
      </p:sp>
      <p:sp>
        <p:nvSpPr>
          <p:cNvPr id="7" name="Slide Number Placeholder 5"/>
          <p:cNvSpPr>
            <a:spLocks noGrp="1"/>
          </p:cNvSpPr>
          <p:nvPr>
            <p:ph type="sldNum" sz="quarter" idx="15"/>
          </p:nvPr>
        </p:nvSpPr>
        <p:spPr>
          <a:xfrm>
            <a:off x="468314" y="6196013"/>
            <a:ext cx="388937" cy="387350"/>
          </a:xfrm>
        </p:spPr>
        <p:txBody>
          <a:bodyPr/>
          <a:lstStyle>
            <a:lvl1pPr>
              <a:defRPr>
                <a:solidFill>
                  <a:schemeClr val="tx1"/>
                </a:solidFill>
              </a:defRPr>
            </a:lvl1pPr>
          </a:lstStyle>
          <a:p>
            <a:pPr>
              <a:defRPr/>
            </a:pPr>
            <a:fld id="{F80CFFAE-92C7-43A4-9873-89690CBB1D90}" type="slidenum">
              <a:rPr lang="en-GB"/>
              <a:pPr>
                <a:defRPr/>
              </a:pPr>
              <a:t>‹#›</a:t>
            </a:fld>
            <a:endParaRPr lang="en-GB" dirty="0"/>
          </a:p>
        </p:txBody>
      </p:sp>
    </p:spTree>
  </p:cSld>
  <p:clrMapOvr>
    <a:overrideClrMapping bg1="dk1" tx1="lt1" bg2="dk2" tx2="lt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7299345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620713"/>
            <a:ext cx="2124075" cy="525621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23850" y="620713"/>
            <a:ext cx="6219825" cy="52562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8858000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620713"/>
            <a:ext cx="8496300" cy="6477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23850" y="1628775"/>
            <a:ext cx="4171950" cy="4248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28775"/>
            <a:ext cx="4171950" cy="4248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4209094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Logo blue">
    <p:bg>
      <p:bgPr>
        <a:blipFill dpi="0" rotWithShape="1">
          <a:blip r:embed="rId2" cstate="screen">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1108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Logo blue 2">
    <p:bg>
      <p:bgPr>
        <a:blipFill dpi="0" rotWithShape="1">
          <a:blip r:embed="rId2" cstate="screen">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81755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Logo blue tint">
    <p:bg>
      <p:bgPr>
        <a:blipFill dpi="0" rotWithShape="1">
          <a:blip r:embed="rId2" cstate="screen">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39310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blue white">
    <p:bg>
      <p:bgPr>
        <a:blipFill dpi="0" rotWithShape="1">
          <a:blip r:embed="rId2" cstate="screen">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8000" y="980728"/>
            <a:ext cx="8208000" cy="1946647"/>
          </a:xfrm>
        </p:spPr>
        <p:txBody>
          <a:bodyPr anchor="ctr">
            <a:normAutofit/>
          </a:bodyPr>
          <a:lstStyle>
            <a:lvl1pPr marL="914400" indent="-914400">
              <a:lnSpc>
                <a:spcPct val="85000"/>
              </a:lnSpc>
              <a:buFont typeface="+mj-lt"/>
              <a:buNone/>
              <a:defRPr sz="4800" b="0">
                <a:solidFill>
                  <a:srgbClr val="034B89"/>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468000" y="3201071"/>
            <a:ext cx="8208000" cy="1873672"/>
          </a:xfrm>
        </p:spPr>
        <p:txBody>
          <a:bodyPr>
            <a:normAutofit/>
          </a:bodyPr>
          <a:lstStyle>
            <a:lvl1pPr marL="0" indent="0" algn="l">
              <a:buNone/>
              <a:defRPr sz="2100">
                <a:solidFill>
                  <a:srgbClr val="034B8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Tree>
    <p:extLst>
      <p:ext uri="{BB962C8B-B14F-4D97-AF65-F5344CB8AC3E}">
        <p14:creationId xmlns:p14="http://schemas.microsoft.com/office/powerpoint/2010/main" val="30537097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blue">
    <p:bg>
      <p:bgPr>
        <a:blipFill dpi="0" rotWithShape="1">
          <a:blip r:embed="rId2" cstate="screen">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8000" y="980728"/>
            <a:ext cx="8208000" cy="1946647"/>
          </a:xfrm>
        </p:spPr>
        <p:txBody>
          <a:bodyPr anchor="ctr">
            <a:normAutofit/>
          </a:bodyPr>
          <a:lstStyle>
            <a:lvl1pPr>
              <a:lnSpc>
                <a:spcPct val="85000"/>
              </a:lnSpc>
              <a:defRPr sz="4800" b="0">
                <a:solidFill>
                  <a:srgbClr val="FFFFFF"/>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468000" y="3201071"/>
            <a:ext cx="8208000" cy="1873672"/>
          </a:xfrm>
        </p:spPr>
        <p:txBody>
          <a:bodyPr>
            <a:normAutofit/>
          </a:bodyPr>
          <a:lstStyle>
            <a:lvl1pPr marL="0" indent="0" algn="l">
              <a:buNone/>
              <a:defRPr sz="21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Tree>
    <p:extLst>
      <p:ext uri="{BB962C8B-B14F-4D97-AF65-F5344CB8AC3E}">
        <p14:creationId xmlns:p14="http://schemas.microsoft.com/office/powerpoint/2010/main" val="18379243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1 Column blue white">
    <p:bg>
      <p:bgPr>
        <a:blipFill dpi="0" rotWithShape="1">
          <a:blip r:embed="rId2" cstate="screen">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34B89"/>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FontTx/>
              <a:buBlip>
                <a:blip r:embed="rId3"/>
              </a:buBlip>
              <a:defRPr>
                <a:solidFill>
                  <a:srgbClr val="034B89"/>
                </a:solidFill>
              </a:defRPr>
            </a:lvl1pPr>
            <a:lvl2pPr>
              <a:buFontTx/>
              <a:buBlip>
                <a:blip r:embed="rId3"/>
              </a:buBlip>
              <a:defRPr>
                <a:solidFill>
                  <a:srgbClr val="034B89"/>
                </a:solidFill>
              </a:defRPr>
            </a:lvl2pPr>
            <a:lvl3pPr>
              <a:defRPr>
                <a:solidFill>
                  <a:srgbClr val="034B89"/>
                </a:solidFill>
              </a:defRPr>
            </a:lvl3pPr>
            <a:lvl4pPr>
              <a:defRPr>
                <a:solidFill>
                  <a:srgbClr val="034B89"/>
                </a:solidFill>
              </a:defRPr>
            </a:lvl4pPr>
            <a:lvl5pPr>
              <a:defRPr>
                <a:solidFill>
                  <a:srgbClr val="034B89"/>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Date Placeholder 3"/>
          <p:cNvSpPr>
            <a:spLocks noGrp="1"/>
          </p:cNvSpPr>
          <p:nvPr>
            <p:ph type="dt" sz="half" idx="10"/>
          </p:nvPr>
        </p:nvSpPr>
        <p:spPr>
          <a:xfrm>
            <a:off x="857250" y="6196013"/>
            <a:ext cx="1081088" cy="387350"/>
          </a:xfrm>
        </p:spPr>
        <p:txBody>
          <a:bodyPr/>
          <a:lstStyle>
            <a:lvl1pPr>
              <a:lnSpc>
                <a:spcPct val="100000"/>
              </a:lnSpc>
              <a:defRPr>
                <a:solidFill>
                  <a:schemeClr val="tx2"/>
                </a:solidFill>
              </a:defRPr>
            </a:lvl1pPr>
          </a:lstStyle>
          <a:p>
            <a:pPr>
              <a:defRPr/>
            </a:pPr>
            <a:fld id="{E295B83F-52B2-4FA8-B049-1ECECEFB9620}" type="datetime1">
              <a:rPr lang="en-GB">
                <a:solidFill>
                  <a:srgbClr val="000000"/>
                </a:solidFill>
              </a:rPr>
              <a:pPr>
                <a:defRPr/>
              </a:pPr>
              <a:t>20/07/2016</a:t>
            </a:fld>
            <a:endParaRPr lang="en-GB" dirty="0">
              <a:solidFill>
                <a:srgbClr val="000000"/>
              </a:solidFill>
            </a:endParaRPr>
          </a:p>
        </p:txBody>
      </p:sp>
      <p:sp>
        <p:nvSpPr>
          <p:cNvPr id="6" name="Slide Number Placeholder 5"/>
          <p:cNvSpPr>
            <a:spLocks noGrp="1"/>
          </p:cNvSpPr>
          <p:nvPr>
            <p:ph type="sldNum" sz="quarter" idx="11"/>
          </p:nvPr>
        </p:nvSpPr>
        <p:spPr>
          <a:xfrm>
            <a:off x="468313" y="6196013"/>
            <a:ext cx="388937" cy="387350"/>
          </a:xfrm>
        </p:spPr>
        <p:txBody>
          <a:bodyPr/>
          <a:lstStyle>
            <a:lvl1pPr>
              <a:defRPr>
                <a:solidFill>
                  <a:schemeClr val="tx2"/>
                </a:solidFill>
              </a:defRPr>
            </a:lvl1pPr>
          </a:lstStyle>
          <a:p>
            <a:pPr>
              <a:defRPr/>
            </a:pPr>
            <a:fld id="{CEC51D62-5E47-405B-B05A-82D3B0AB5B23}"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12236079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1 Column blue">
    <p:bg>
      <p:bgPr>
        <a:blipFill dpi="0" rotWithShape="1">
          <a:blip r:embed="rId2" cstate="screen">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FontTx/>
              <a:buBlip>
                <a:blip r:embed="rId3"/>
              </a:buBlip>
              <a:defRPr>
                <a:solidFill>
                  <a:srgbClr val="FFFFFF"/>
                </a:solidFill>
              </a:defRPr>
            </a:lvl1pPr>
            <a:lvl2pPr>
              <a:buFontTx/>
              <a:buBlip>
                <a:blip r:embed="rId3"/>
              </a:buBlip>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Date Placeholder 3"/>
          <p:cNvSpPr>
            <a:spLocks noGrp="1"/>
          </p:cNvSpPr>
          <p:nvPr>
            <p:ph type="dt" sz="half" idx="10"/>
          </p:nvPr>
        </p:nvSpPr>
        <p:spPr>
          <a:xfrm>
            <a:off x="857250" y="6196013"/>
            <a:ext cx="1081088" cy="387350"/>
          </a:xfrm>
        </p:spPr>
        <p:txBody>
          <a:bodyPr/>
          <a:lstStyle>
            <a:lvl1pPr>
              <a:lnSpc>
                <a:spcPct val="100000"/>
              </a:lnSpc>
              <a:defRPr>
                <a:solidFill>
                  <a:schemeClr val="bg1"/>
                </a:solidFill>
              </a:defRPr>
            </a:lvl1pPr>
          </a:lstStyle>
          <a:p>
            <a:pPr>
              <a:defRPr/>
            </a:pPr>
            <a:fld id="{D65592F4-4E4E-4CC1-8694-295A5871D005}" type="datetime1">
              <a:rPr lang="en-GB">
                <a:solidFill>
                  <a:srgbClr val="FFFFFF"/>
                </a:solidFill>
              </a:rPr>
              <a:pPr>
                <a:defRPr/>
              </a:pPr>
              <a:t>20/07/2016</a:t>
            </a:fld>
            <a:endParaRPr lang="en-GB" dirty="0">
              <a:solidFill>
                <a:srgbClr val="FFFFFF"/>
              </a:solidFill>
            </a:endParaRPr>
          </a:p>
        </p:txBody>
      </p:sp>
      <p:sp>
        <p:nvSpPr>
          <p:cNvPr id="6" name="Slide Number Placeholder 5"/>
          <p:cNvSpPr>
            <a:spLocks noGrp="1"/>
          </p:cNvSpPr>
          <p:nvPr>
            <p:ph type="sldNum" sz="quarter" idx="11"/>
          </p:nvPr>
        </p:nvSpPr>
        <p:spPr>
          <a:xfrm>
            <a:off x="468313" y="6196013"/>
            <a:ext cx="388937" cy="387350"/>
          </a:xfrm>
        </p:spPr>
        <p:txBody>
          <a:bodyPr/>
          <a:lstStyle>
            <a:lvl1pPr>
              <a:defRPr>
                <a:solidFill>
                  <a:schemeClr val="bg1"/>
                </a:solidFill>
              </a:defRPr>
            </a:lvl1pPr>
          </a:lstStyle>
          <a:p>
            <a:pPr>
              <a:defRPr/>
            </a:pPr>
            <a:fld id="{B4E2058C-9474-4BB1-823B-EB1F73C8F1ED}" type="slidenum">
              <a:rPr lang="en-GB">
                <a:solidFill>
                  <a:srgbClr val="FFFFFF"/>
                </a:solidFill>
              </a:rPr>
              <a:pPr>
                <a:defRPr/>
              </a:pPr>
              <a:t>‹#›</a:t>
            </a:fld>
            <a:endParaRPr lang="en-GB" dirty="0">
              <a:solidFill>
                <a:srgbClr val="FFFFFF"/>
              </a:solidFill>
            </a:endParaRPr>
          </a:p>
        </p:txBody>
      </p:sp>
    </p:spTree>
    <p:extLst>
      <p:ext uri="{BB962C8B-B14F-4D97-AF65-F5344CB8AC3E}">
        <p14:creationId xmlns:p14="http://schemas.microsoft.com/office/powerpoint/2010/main" val="609934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image" Target="../media/image2.png"/><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slideLayout" Target="../slideLayouts/slideLayout71.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image" Target="../media/image1.png"/><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theme" Target="../theme/theme3.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5" Type="http://schemas.openxmlformats.org/officeDocument/2006/relationships/slideLayout" Target="../slideLayouts/slideLayout77.xml"/><Relationship Id="rId4" Type="http://schemas.openxmlformats.org/officeDocument/2006/relationships/slideLayout" Target="../slideLayouts/slideLayout76.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5.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image" Target="../media/image28.jpeg"/><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image" Target="../media/image27.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26" Type="http://schemas.openxmlformats.org/officeDocument/2006/relationships/slideLayout" Target="../slideLayouts/slideLayout118.xml"/><Relationship Id="rId3" Type="http://schemas.openxmlformats.org/officeDocument/2006/relationships/slideLayout" Target="../slideLayouts/slideLayout95.xml"/><Relationship Id="rId21" Type="http://schemas.openxmlformats.org/officeDocument/2006/relationships/slideLayout" Target="../slideLayouts/slideLayout113.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33" Type="http://schemas.openxmlformats.org/officeDocument/2006/relationships/image" Target="../media/image2.png"/><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29" Type="http://schemas.openxmlformats.org/officeDocument/2006/relationships/slideLayout" Target="../slideLayouts/slideLayout121.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32" Type="http://schemas.openxmlformats.org/officeDocument/2006/relationships/image" Target="../media/image1.png"/><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28" Type="http://schemas.openxmlformats.org/officeDocument/2006/relationships/slideLayout" Target="../slideLayouts/slideLayout120.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31" Type="http://schemas.openxmlformats.org/officeDocument/2006/relationships/theme" Target="../theme/theme6.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slideLayout" Target="../slideLayouts/slideLayout119.xml"/><Relationship Id="rId30" Type="http://schemas.openxmlformats.org/officeDocument/2006/relationships/slideLayout" Target="../slideLayouts/slideLayout1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68315" y="6196013"/>
            <a:ext cx="8207375" cy="387350"/>
          </a:xfrm>
          <a:prstGeom prst="rect">
            <a:avLst/>
          </a:prstGeom>
        </p:spPr>
        <p:txBody>
          <a:bodyPr vert="horz" lIns="0" tIns="0" rIns="0" bIns="0" rtlCol="0" anchor="b" anchorCtr="0"/>
          <a:lstStyle>
            <a:lvl1pPr algn="ctr" fontAlgn="auto">
              <a:lnSpc>
                <a:spcPct val="95000"/>
              </a:lnSpc>
              <a:spcBef>
                <a:spcPts val="0"/>
              </a:spcBef>
              <a:spcAft>
                <a:spcPts val="0"/>
              </a:spcAft>
              <a:defRPr sz="800">
                <a:solidFill>
                  <a:schemeClr val="accent1"/>
                </a:solidFill>
                <a:latin typeface="+mn-lt"/>
                <a:cs typeface="+mn-cs"/>
              </a:defRPr>
            </a:lvl1pPr>
          </a:lstStyle>
          <a:p>
            <a:pPr>
              <a:defRPr/>
            </a:pPr>
            <a:r>
              <a:rPr lang="en-GB"/>
              <a:t>UNCLASSIFIED</a:t>
            </a:r>
          </a:p>
        </p:txBody>
      </p:sp>
      <p:sp>
        <p:nvSpPr>
          <p:cNvPr id="1027" name="Title Placeholder 1"/>
          <p:cNvSpPr>
            <a:spLocks noGrp="1"/>
          </p:cNvSpPr>
          <p:nvPr>
            <p:ph type="title"/>
          </p:nvPr>
        </p:nvSpPr>
        <p:spPr bwMode="auto">
          <a:xfrm>
            <a:off x="468315" y="468315"/>
            <a:ext cx="8207375" cy="9493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smtClean="0"/>
              <a:t>Click to edit Master title style</a:t>
            </a:r>
            <a:endParaRPr lang="en-GB" dirty="0" smtClean="0"/>
          </a:p>
        </p:txBody>
      </p:sp>
      <p:sp>
        <p:nvSpPr>
          <p:cNvPr id="1028" name="Text Placeholder 2"/>
          <p:cNvSpPr>
            <a:spLocks noGrp="1"/>
          </p:cNvSpPr>
          <p:nvPr>
            <p:ph type="body" idx="1"/>
          </p:nvPr>
        </p:nvSpPr>
        <p:spPr bwMode="auto">
          <a:xfrm>
            <a:off x="468315" y="1700214"/>
            <a:ext cx="8207375" cy="424338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4" name="Date Placeholder 3"/>
          <p:cNvSpPr>
            <a:spLocks noGrp="1"/>
          </p:cNvSpPr>
          <p:nvPr>
            <p:ph type="dt" sz="half" idx="2"/>
          </p:nvPr>
        </p:nvSpPr>
        <p:spPr>
          <a:xfrm>
            <a:off x="6153150" y="6196013"/>
            <a:ext cx="2133600" cy="387350"/>
          </a:xfrm>
          <a:prstGeom prst="rect">
            <a:avLst/>
          </a:prstGeom>
        </p:spPr>
        <p:txBody>
          <a:bodyPr vert="horz" lIns="0" tIns="0" rIns="0" bIns="0" rtlCol="0" anchor="b" anchorCtr="0"/>
          <a:lstStyle>
            <a:lvl1pPr algn="r" fontAlgn="auto">
              <a:lnSpc>
                <a:spcPct val="95000"/>
              </a:lnSpc>
              <a:spcBef>
                <a:spcPts val="0"/>
              </a:spcBef>
              <a:spcAft>
                <a:spcPts val="0"/>
              </a:spcAft>
              <a:defRPr sz="800">
                <a:solidFill>
                  <a:schemeClr val="accent1"/>
                </a:solidFill>
                <a:latin typeface="+mn-lt"/>
                <a:cs typeface="+mn-cs"/>
              </a:defRPr>
            </a:lvl1pPr>
          </a:lstStyle>
          <a:p>
            <a:pPr>
              <a:defRPr/>
            </a:pPr>
            <a:fld id="{88509D79-AD7E-415C-91F8-C4030AD80593}" type="datetime1">
              <a:rPr lang="en-GB"/>
              <a:pPr>
                <a:defRPr/>
              </a:pPr>
              <a:t>20/07/2016</a:t>
            </a:fld>
            <a:endParaRPr lang="en-GB" dirty="0"/>
          </a:p>
        </p:txBody>
      </p:sp>
      <p:sp>
        <p:nvSpPr>
          <p:cNvPr id="6" name="Slide Number Placeholder 5"/>
          <p:cNvSpPr>
            <a:spLocks noGrp="1"/>
          </p:cNvSpPr>
          <p:nvPr>
            <p:ph type="sldNum" sz="quarter" idx="4"/>
          </p:nvPr>
        </p:nvSpPr>
        <p:spPr>
          <a:xfrm>
            <a:off x="8286750" y="6196013"/>
            <a:ext cx="388938" cy="387350"/>
          </a:xfrm>
          <a:prstGeom prst="rect">
            <a:avLst/>
          </a:prstGeom>
        </p:spPr>
        <p:txBody>
          <a:bodyPr vert="horz" lIns="0" tIns="0" rIns="0" bIns="0" rtlCol="0" anchor="b" anchorCtr="0"/>
          <a:lstStyle>
            <a:lvl1pPr algn="r" fontAlgn="auto">
              <a:lnSpc>
                <a:spcPct val="95000"/>
              </a:lnSpc>
              <a:spcBef>
                <a:spcPts val="0"/>
              </a:spcBef>
              <a:spcAft>
                <a:spcPts val="0"/>
              </a:spcAft>
              <a:defRPr sz="800" b="1">
                <a:solidFill>
                  <a:schemeClr val="accent1"/>
                </a:solidFill>
                <a:latin typeface="+mn-lt"/>
                <a:cs typeface="+mn-cs"/>
              </a:defRPr>
            </a:lvl1pPr>
          </a:lstStyle>
          <a:p>
            <a:pPr>
              <a:defRPr/>
            </a:pPr>
            <a:fld id="{8C32FF26-AD14-4CF9-8F1D-EF3CFAE0FFAC}" type="slidenum">
              <a:rPr lang="en-GB"/>
              <a:pPr>
                <a:defRPr/>
              </a:pPr>
              <a:t>‹#›</a:t>
            </a:fld>
            <a:endParaRPr lang="en-GB" dirty="0"/>
          </a:p>
        </p:txBody>
      </p:sp>
    </p:spTree>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02" r:id="rId10"/>
    <p:sldLayoutId id="2147483801" r:id="rId11"/>
    <p:sldLayoutId id="2147483825" r:id="rId12"/>
    <p:sldLayoutId id="2147483806" r:id="rId13"/>
    <p:sldLayoutId id="2147483807" r:id="rId14"/>
    <p:sldLayoutId id="2147483813" r:id="rId15"/>
    <p:sldLayoutId id="2147483814" r:id="rId16"/>
    <p:sldLayoutId id="2147483819" r:id="rId17"/>
    <p:sldLayoutId id="2147483817" r:id="rId18"/>
    <p:sldLayoutId id="2147483805" r:id="rId19"/>
    <p:sldLayoutId id="2147483804" r:id="rId20"/>
    <p:sldLayoutId id="2147483826" r:id="rId21"/>
    <p:sldLayoutId id="2147483824" r:id="rId22"/>
    <p:sldLayoutId id="2147483808" r:id="rId23"/>
    <p:sldLayoutId id="2147483823" r:id="rId24"/>
    <p:sldLayoutId id="2147483815" r:id="rId25"/>
    <p:sldLayoutId id="2147483827" r:id="rId26"/>
    <p:sldLayoutId id="2147483816" r:id="rId27"/>
    <p:sldLayoutId id="2147483818" r:id="rId28"/>
    <p:sldLayoutId id="2147483811" r:id="rId29"/>
    <p:sldLayoutId id="2147483995" r:id="rId30"/>
    <p:sldLayoutId id="2147483996" r:id="rId31"/>
  </p:sldLayoutIdLst>
  <p:hf hdr="0" dt="0"/>
  <p:txStyles>
    <p:titleStyle>
      <a:lvl1pPr marL="742772" indent="-742772" algn="l" rtl="0" eaLnBrk="1" fontAlgn="base" hangingPunct="1">
        <a:lnSpc>
          <a:spcPct val="90000"/>
        </a:lnSpc>
        <a:spcBef>
          <a:spcPct val="0"/>
        </a:spcBef>
        <a:spcAft>
          <a:spcPct val="0"/>
        </a:spcAft>
        <a:buFont typeface="Arial" charset="0"/>
        <a:buNone/>
        <a:defRPr sz="3600" b="1" kern="1200">
          <a:solidFill>
            <a:schemeClr val="bg2"/>
          </a:solidFill>
          <a:latin typeface="+mj-lt"/>
          <a:ea typeface="+mj-ea"/>
          <a:cs typeface="+mj-cs"/>
        </a:defRPr>
      </a:lvl1pPr>
      <a:lvl2pPr marL="742772" indent="-742772"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2pPr>
      <a:lvl3pPr marL="742772" indent="-742772"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3pPr>
      <a:lvl4pPr marL="742772" indent="-742772"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4pPr>
      <a:lvl5pPr marL="742772" indent="-742772"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5pPr>
      <a:lvl6pPr marL="1199862" indent="-742772"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6pPr>
      <a:lvl7pPr marL="1656952" indent="-742772"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7pPr>
      <a:lvl8pPr marL="2114042" indent="-742772"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8pPr>
      <a:lvl9pPr marL="2571132" indent="-742772"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9pPr>
    </p:titleStyle>
    <p:bodyStyle>
      <a:lvl1pPr marL="358689" indent="-358689" algn="l" rtl="0" eaLnBrk="1" fontAlgn="base" hangingPunct="1">
        <a:lnSpc>
          <a:spcPct val="95000"/>
        </a:lnSpc>
        <a:spcBef>
          <a:spcPct val="20000"/>
        </a:spcBef>
        <a:spcAft>
          <a:spcPct val="0"/>
        </a:spcAft>
        <a:buFontTx/>
        <a:buBlip>
          <a:blip r:embed="rId33"/>
        </a:buBlip>
        <a:defRPr sz="3000" kern="1200">
          <a:solidFill>
            <a:schemeClr val="tx1"/>
          </a:solidFill>
          <a:latin typeface="+mn-lt"/>
          <a:ea typeface="+mn-ea"/>
          <a:cs typeface="+mn-cs"/>
        </a:defRPr>
      </a:lvl1pPr>
      <a:lvl2pPr marL="647544" indent="-287268" algn="l" rtl="0" eaLnBrk="1" fontAlgn="base" hangingPunct="1">
        <a:lnSpc>
          <a:spcPct val="95000"/>
        </a:lnSpc>
        <a:spcBef>
          <a:spcPct val="20000"/>
        </a:spcBef>
        <a:spcAft>
          <a:spcPct val="0"/>
        </a:spcAft>
        <a:buBlip>
          <a:blip r:embed="rId34"/>
        </a:buBlip>
        <a:defRPr sz="2400" kern="1200">
          <a:solidFill>
            <a:schemeClr val="tx1"/>
          </a:solidFill>
          <a:latin typeface="+mn-lt"/>
          <a:ea typeface="+mn-ea"/>
          <a:cs typeface="+mn-cs"/>
        </a:defRPr>
      </a:lvl2pPr>
      <a:lvl3pPr marL="863392" indent="-215848" algn="l" rtl="0" eaLnBrk="1" fontAlgn="base" hangingPunct="1">
        <a:lnSpc>
          <a:spcPct val="95000"/>
        </a:lnSpc>
        <a:spcBef>
          <a:spcPct val="20000"/>
        </a:spcBef>
        <a:spcAft>
          <a:spcPct val="0"/>
        </a:spcAft>
        <a:buFont typeface="Arial" charset="0"/>
        <a:buChar char="•"/>
        <a:defRPr sz="2400" kern="1200">
          <a:solidFill>
            <a:schemeClr val="tx1"/>
          </a:solidFill>
          <a:latin typeface="+mn-lt"/>
          <a:ea typeface="+mn-ea"/>
          <a:cs typeface="+mn-cs"/>
        </a:defRPr>
      </a:lvl3pPr>
      <a:lvl4pPr marL="1079240" indent="-215848" algn="l" rtl="0" eaLnBrk="1" fontAlgn="base" hangingPunct="1">
        <a:lnSpc>
          <a:spcPct val="95000"/>
        </a:lnSpc>
        <a:spcBef>
          <a:spcPct val="20000"/>
        </a:spcBef>
        <a:spcAft>
          <a:spcPct val="0"/>
        </a:spcAft>
        <a:buFont typeface="Arial" charset="0"/>
        <a:buChar char="–"/>
        <a:defRPr sz="2000" kern="1200">
          <a:solidFill>
            <a:schemeClr val="tx1"/>
          </a:solidFill>
          <a:latin typeface="+mn-lt"/>
          <a:ea typeface="+mn-ea"/>
          <a:cs typeface="+mn-cs"/>
        </a:defRPr>
      </a:lvl4pPr>
      <a:lvl5pPr marL="1295090" indent="-215848" algn="l" rtl="0" eaLnBrk="1" fontAlgn="base" hangingPunct="1">
        <a:lnSpc>
          <a:spcPct val="95000"/>
        </a:lnSpc>
        <a:spcBef>
          <a:spcPct val="20000"/>
        </a:spcBef>
        <a:spcAft>
          <a:spcPct val="0"/>
        </a:spcAft>
        <a:buFont typeface="Arial" charset="0"/>
        <a:buChar char="»"/>
        <a:defRPr sz="2000" kern="1200">
          <a:solidFill>
            <a:schemeClr val="tx1"/>
          </a:solidFill>
          <a:latin typeface="+mn-lt"/>
          <a:ea typeface="+mn-ea"/>
          <a:cs typeface="+mn-cs"/>
        </a:defRPr>
      </a:lvl5pPr>
      <a:lvl6pPr marL="2513996" indent="-228545" algn="l" defTabSz="9141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86" indent="-228545" algn="l" defTabSz="9141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78" indent="-228545" algn="l" defTabSz="9141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68" indent="-228545" algn="l" defTabSz="9141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80" rtl="0" eaLnBrk="1" latinLnBrk="0" hangingPunct="1">
        <a:defRPr sz="1800" kern="1200">
          <a:solidFill>
            <a:schemeClr val="tx1"/>
          </a:solidFill>
          <a:latin typeface="+mn-lt"/>
          <a:ea typeface="+mn-ea"/>
          <a:cs typeface="+mn-cs"/>
        </a:defRPr>
      </a:lvl1pPr>
      <a:lvl2pPr marL="457090" algn="l" defTabSz="914180" rtl="0" eaLnBrk="1" latinLnBrk="0" hangingPunct="1">
        <a:defRPr sz="1800" kern="1200">
          <a:solidFill>
            <a:schemeClr val="tx1"/>
          </a:solidFill>
          <a:latin typeface="+mn-lt"/>
          <a:ea typeface="+mn-ea"/>
          <a:cs typeface="+mn-cs"/>
        </a:defRPr>
      </a:lvl2pPr>
      <a:lvl3pPr marL="914180" algn="l" defTabSz="914180" rtl="0" eaLnBrk="1" latinLnBrk="0" hangingPunct="1">
        <a:defRPr sz="1800" kern="1200">
          <a:solidFill>
            <a:schemeClr val="tx1"/>
          </a:solidFill>
          <a:latin typeface="+mn-lt"/>
          <a:ea typeface="+mn-ea"/>
          <a:cs typeface="+mn-cs"/>
        </a:defRPr>
      </a:lvl3pPr>
      <a:lvl4pPr marL="1371270" algn="l" defTabSz="914180" rtl="0" eaLnBrk="1" latinLnBrk="0" hangingPunct="1">
        <a:defRPr sz="1800" kern="1200">
          <a:solidFill>
            <a:schemeClr val="tx1"/>
          </a:solidFill>
          <a:latin typeface="+mn-lt"/>
          <a:ea typeface="+mn-ea"/>
          <a:cs typeface="+mn-cs"/>
        </a:defRPr>
      </a:lvl4pPr>
      <a:lvl5pPr marL="1828361" algn="l" defTabSz="914180" rtl="0" eaLnBrk="1" latinLnBrk="0" hangingPunct="1">
        <a:defRPr sz="1800" kern="1200">
          <a:solidFill>
            <a:schemeClr val="tx1"/>
          </a:solidFill>
          <a:latin typeface="+mn-lt"/>
          <a:ea typeface="+mn-ea"/>
          <a:cs typeface="+mn-cs"/>
        </a:defRPr>
      </a:lvl5pPr>
      <a:lvl6pPr marL="2285451" algn="l" defTabSz="914180" rtl="0" eaLnBrk="1" latinLnBrk="0" hangingPunct="1">
        <a:defRPr sz="1800" kern="1200">
          <a:solidFill>
            <a:schemeClr val="tx1"/>
          </a:solidFill>
          <a:latin typeface="+mn-lt"/>
          <a:ea typeface="+mn-ea"/>
          <a:cs typeface="+mn-cs"/>
        </a:defRPr>
      </a:lvl6pPr>
      <a:lvl7pPr marL="2742542" algn="l" defTabSz="914180" rtl="0" eaLnBrk="1" latinLnBrk="0" hangingPunct="1">
        <a:defRPr sz="1800" kern="1200">
          <a:solidFill>
            <a:schemeClr val="tx1"/>
          </a:solidFill>
          <a:latin typeface="+mn-lt"/>
          <a:ea typeface="+mn-ea"/>
          <a:cs typeface="+mn-cs"/>
        </a:defRPr>
      </a:lvl7pPr>
      <a:lvl8pPr marL="3199632" algn="l" defTabSz="914180" rtl="0" eaLnBrk="1" latinLnBrk="0" hangingPunct="1">
        <a:defRPr sz="1800" kern="1200">
          <a:solidFill>
            <a:schemeClr val="tx1"/>
          </a:solidFill>
          <a:latin typeface="+mn-lt"/>
          <a:ea typeface="+mn-ea"/>
          <a:cs typeface="+mn-cs"/>
        </a:defRPr>
      </a:lvl8pPr>
      <a:lvl9pPr marL="3656722" algn="l" defTabSz="9141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18" tIns="45710" rIns="91418" bIns="45710"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18" tIns="45710" rIns="91418" bIns="4571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2"/>
            <a:ext cx="2133600" cy="365125"/>
          </a:xfrm>
          <a:prstGeom prst="rect">
            <a:avLst/>
          </a:prstGeom>
        </p:spPr>
        <p:txBody>
          <a:bodyPr vert="horz" lIns="91418" tIns="45710" rIns="91418" bIns="4571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B3582B2-074E-46C0-A375-2E124F765749}" type="datetimeFigureOut">
              <a:rPr lang="en-GB">
                <a:solidFill>
                  <a:prstClr val="black">
                    <a:tint val="75000"/>
                  </a:prstClr>
                </a:solidFill>
              </a:rPr>
              <a:pPr>
                <a:defRPr/>
              </a:pPr>
              <a:t>20/07/2016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18" tIns="45710" rIns="91418" bIns="4571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18" tIns="45710" rIns="91418" bIns="4571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961A5857-518B-47B9-80F1-D1C51B2C3BA8}" type="slidenum">
              <a:rPr lang="en-GB">
                <a:solidFill>
                  <a:prstClr val="black">
                    <a:tint val="75000"/>
                  </a:prstClr>
                </a:solidFill>
              </a:rPr>
              <a:pPr>
                <a:defRPr/>
              </a:pPr>
              <a:t>‹#›</a:t>
            </a:fld>
            <a:endParaRPr lang="en-GB">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090" algn="ctr" rtl="0" fontAlgn="base">
        <a:spcBef>
          <a:spcPct val="0"/>
        </a:spcBef>
        <a:spcAft>
          <a:spcPct val="0"/>
        </a:spcAft>
        <a:defRPr sz="4400">
          <a:solidFill>
            <a:schemeClr val="tx1"/>
          </a:solidFill>
          <a:latin typeface="Calibri" pitchFamily="34" charset="0"/>
        </a:defRPr>
      </a:lvl6pPr>
      <a:lvl7pPr marL="914180" algn="ctr" rtl="0" fontAlgn="base">
        <a:spcBef>
          <a:spcPct val="0"/>
        </a:spcBef>
        <a:spcAft>
          <a:spcPct val="0"/>
        </a:spcAft>
        <a:defRPr sz="4400">
          <a:solidFill>
            <a:schemeClr val="tx1"/>
          </a:solidFill>
          <a:latin typeface="Calibri" pitchFamily="34" charset="0"/>
        </a:defRPr>
      </a:lvl7pPr>
      <a:lvl8pPr marL="1371270" algn="ctr" rtl="0" fontAlgn="base">
        <a:spcBef>
          <a:spcPct val="0"/>
        </a:spcBef>
        <a:spcAft>
          <a:spcPct val="0"/>
        </a:spcAft>
        <a:defRPr sz="4400">
          <a:solidFill>
            <a:schemeClr val="tx1"/>
          </a:solidFill>
          <a:latin typeface="Calibri" pitchFamily="34" charset="0"/>
        </a:defRPr>
      </a:lvl8pPr>
      <a:lvl9pPr marL="1828361" algn="ctr" rtl="0" fontAlgn="base">
        <a:spcBef>
          <a:spcPct val="0"/>
        </a:spcBef>
        <a:spcAft>
          <a:spcPct val="0"/>
        </a:spcAft>
        <a:defRPr sz="4400">
          <a:solidFill>
            <a:schemeClr val="tx1"/>
          </a:solidFill>
          <a:latin typeface="Calibri" pitchFamily="34" charset="0"/>
        </a:defRPr>
      </a:lvl9pPr>
    </p:titleStyle>
    <p:bodyStyle>
      <a:lvl1pPr marL="342818" indent="-342818"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772" indent="-285681"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2726" indent="-228545"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9816" indent="-228545"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6906" indent="-228545"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3996" indent="-228545" algn="l" defTabSz="9141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86" indent="-228545" algn="l" defTabSz="9141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78" indent="-228545" algn="l" defTabSz="9141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68" indent="-228545" algn="l" defTabSz="9141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80" rtl="0" eaLnBrk="1" latinLnBrk="0" hangingPunct="1">
        <a:defRPr sz="1800" kern="1200">
          <a:solidFill>
            <a:schemeClr val="tx1"/>
          </a:solidFill>
          <a:latin typeface="+mn-lt"/>
          <a:ea typeface="+mn-ea"/>
          <a:cs typeface="+mn-cs"/>
        </a:defRPr>
      </a:lvl1pPr>
      <a:lvl2pPr marL="457090" algn="l" defTabSz="914180" rtl="0" eaLnBrk="1" latinLnBrk="0" hangingPunct="1">
        <a:defRPr sz="1800" kern="1200">
          <a:solidFill>
            <a:schemeClr val="tx1"/>
          </a:solidFill>
          <a:latin typeface="+mn-lt"/>
          <a:ea typeface="+mn-ea"/>
          <a:cs typeface="+mn-cs"/>
        </a:defRPr>
      </a:lvl2pPr>
      <a:lvl3pPr marL="914180" algn="l" defTabSz="914180" rtl="0" eaLnBrk="1" latinLnBrk="0" hangingPunct="1">
        <a:defRPr sz="1800" kern="1200">
          <a:solidFill>
            <a:schemeClr val="tx1"/>
          </a:solidFill>
          <a:latin typeface="+mn-lt"/>
          <a:ea typeface="+mn-ea"/>
          <a:cs typeface="+mn-cs"/>
        </a:defRPr>
      </a:lvl3pPr>
      <a:lvl4pPr marL="1371270" algn="l" defTabSz="914180" rtl="0" eaLnBrk="1" latinLnBrk="0" hangingPunct="1">
        <a:defRPr sz="1800" kern="1200">
          <a:solidFill>
            <a:schemeClr val="tx1"/>
          </a:solidFill>
          <a:latin typeface="+mn-lt"/>
          <a:ea typeface="+mn-ea"/>
          <a:cs typeface="+mn-cs"/>
        </a:defRPr>
      </a:lvl4pPr>
      <a:lvl5pPr marL="1828361" algn="l" defTabSz="914180" rtl="0" eaLnBrk="1" latinLnBrk="0" hangingPunct="1">
        <a:defRPr sz="1800" kern="1200">
          <a:solidFill>
            <a:schemeClr val="tx1"/>
          </a:solidFill>
          <a:latin typeface="+mn-lt"/>
          <a:ea typeface="+mn-ea"/>
          <a:cs typeface="+mn-cs"/>
        </a:defRPr>
      </a:lvl5pPr>
      <a:lvl6pPr marL="2285451" algn="l" defTabSz="914180" rtl="0" eaLnBrk="1" latinLnBrk="0" hangingPunct="1">
        <a:defRPr sz="1800" kern="1200">
          <a:solidFill>
            <a:schemeClr val="tx1"/>
          </a:solidFill>
          <a:latin typeface="+mn-lt"/>
          <a:ea typeface="+mn-ea"/>
          <a:cs typeface="+mn-cs"/>
        </a:defRPr>
      </a:lvl6pPr>
      <a:lvl7pPr marL="2742542" algn="l" defTabSz="914180" rtl="0" eaLnBrk="1" latinLnBrk="0" hangingPunct="1">
        <a:defRPr sz="1800" kern="1200">
          <a:solidFill>
            <a:schemeClr val="tx1"/>
          </a:solidFill>
          <a:latin typeface="+mn-lt"/>
          <a:ea typeface="+mn-ea"/>
          <a:cs typeface="+mn-cs"/>
        </a:defRPr>
      </a:lvl7pPr>
      <a:lvl8pPr marL="3199632" algn="l" defTabSz="914180" rtl="0" eaLnBrk="1" latinLnBrk="0" hangingPunct="1">
        <a:defRPr sz="1800" kern="1200">
          <a:solidFill>
            <a:schemeClr val="tx1"/>
          </a:solidFill>
          <a:latin typeface="+mn-lt"/>
          <a:ea typeface="+mn-ea"/>
          <a:cs typeface="+mn-cs"/>
        </a:defRPr>
      </a:lvl8pPr>
      <a:lvl9pPr marL="3656722" algn="l" defTabSz="91418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68315" y="6196013"/>
            <a:ext cx="8207375" cy="387350"/>
          </a:xfrm>
          <a:prstGeom prst="rect">
            <a:avLst/>
          </a:prstGeom>
        </p:spPr>
        <p:txBody>
          <a:bodyPr vert="horz" lIns="0" tIns="0" rIns="0" bIns="0" rtlCol="0" anchor="b" anchorCtr="0"/>
          <a:lstStyle>
            <a:lvl1pPr algn="ctr" fontAlgn="auto">
              <a:lnSpc>
                <a:spcPct val="95000"/>
              </a:lnSpc>
              <a:spcBef>
                <a:spcPts val="0"/>
              </a:spcBef>
              <a:spcAft>
                <a:spcPts val="0"/>
              </a:spcAft>
              <a:defRPr sz="800">
                <a:solidFill>
                  <a:schemeClr val="accent1"/>
                </a:solidFill>
                <a:latin typeface="+mn-lt"/>
                <a:cs typeface="+mn-cs"/>
              </a:defRPr>
            </a:lvl1pPr>
          </a:lstStyle>
          <a:p>
            <a:pPr>
              <a:defRPr/>
            </a:pPr>
            <a:r>
              <a:rPr lang="en-GB">
                <a:solidFill>
                  <a:srgbClr val="6E942C"/>
                </a:solidFill>
              </a:rPr>
              <a:t>UNCLASSIFIED</a:t>
            </a:r>
          </a:p>
        </p:txBody>
      </p:sp>
      <p:sp>
        <p:nvSpPr>
          <p:cNvPr id="1027" name="Title Placeholder 1"/>
          <p:cNvSpPr>
            <a:spLocks noGrp="1"/>
          </p:cNvSpPr>
          <p:nvPr>
            <p:ph type="title"/>
          </p:nvPr>
        </p:nvSpPr>
        <p:spPr bwMode="auto">
          <a:xfrm>
            <a:off x="468315" y="468315"/>
            <a:ext cx="8207375" cy="9493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smtClean="0"/>
              <a:t>Click to edit Master title style</a:t>
            </a:r>
            <a:endParaRPr lang="en-GB" dirty="0" smtClean="0"/>
          </a:p>
        </p:txBody>
      </p:sp>
      <p:sp>
        <p:nvSpPr>
          <p:cNvPr id="1028" name="Text Placeholder 2"/>
          <p:cNvSpPr>
            <a:spLocks noGrp="1"/>
          </p:cNvSpPr>
          <p:nvPr>
            <p:ph type="body" idx="1"/>
          </p:nvPr>
        </p:nvSpPr>
        <p:spPr bwMode="auto">
          <a:xfrm>
            <a:off x="468315" y="1700214"/>
            <a:ext cx="8207375" cy="424338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4" name="Date Placeholder 3"/>
          <p:cNvSpPr>
            <a:spLocks noGrp="1"/>
          </p:cNvSpPr>
          <p:nvPr>
            <p:ph type="dt" sz="half" idx="2"/>
          </p:nvPr>
        </p:nvSpPr>
        <p:spPr>
          <a:xfrm>
            <a:off x="6153150" y="6196013"/>
            <a:ext cx="2133600" cy="387350"/>
          </a:xfrm>
          <a:prstGeom prst="rect">
            <a:avLst/>
          </a:prstGeom>
        </p:spPr>
        <p:txBody>
          <a:bodyPr vert="horz" lIns="0" tIns="0" rIns="0" bIns="0" rtlCol="0" anchor="b" anchorCtr="0"/>
          <a:lstStyle>
            <a:lvl1pPr algn="r" fontAlgn="auto">
              <a:lnSpc>
                <a:spcPct val="95000"/>
              </a:lnSpc>
              <a:spcBef>
                <a:spcPts val="0"/>
              </a:spcBef>
              <a:spcAft>
                <a:spcPts val="0"/>
              </a:spcAft>
              <a:defRPr sz="800">
                <a:solidFill>
                  <a:schemeClr val="accent1"/>
                </a:solidFill>
                <a:latin typeface="+mn-lt"/>
                <a:cs typeface="+mn-cs"/>
              </a:defRPr>
            </a:lvl1pPr>
          </a:lstStyle>
          <a:p>
            <a:pPr>
              <a:defRPr/>
            </a:pPr>
            <a:fld id="{88509D79-AD7E-415C-91F8-C4030AD80593}" type="datetime1">
              <a:rPr lang="en-GB">
                <a:solidFill>
                  <a:srgbClr val="6E942C"/>
                </a:solidFill>
              </a:rPr>
              <a:pPr>
                <a:defRPr/>
              </a:pPr>
              <a:t>20/07/2016</a:t>
            </a:fld>
            <a:endParaRPr lang="en-GB" dirty="0">
              <a:solidFill>
                <a:srgbClr val="6E942C"/>
              </a:solidFill>
            </a:endParaRPr>
          </a:p>
        </p:txBody>
      </p:sp>
      <p:sp>
        <p:nvSpPr>
          <p:cNvPr id="6" name="Slide Number Placeholder 5"/>
          <p:cNvSpPr>
            <a:spLocks noGrp="1"/>
          </p:cNvSpPr>
          <p:nvPr>
            <p:ph type="sldNum" sz="quarter" idx="4"/>
          </p:nvPr>
        </p:nvSpPr>
        <p:spPr>
          <a:xfrm>
            <a:off x="8286750" y="6196013"/>
            <a:ext cx="388938" cy="387350"/>
          </a:xfrm>
          <a:prstGeom prst="rect">
            <a:avLst/>
          </a:prstGeom>
        </p:spPr>
        <p:txBody>
          <a:bodyPr vert="horz" lIns="0" tIns="0" rIns="0" bIns="0" rtlCol="0" anchor="b" anchorCtr="0"/>
          <a:lstStyle>
            <a:lvl1pPr algn="r" fontAlgn="auto">
              <a:lnSpc>
                <a:spcPct val="95000"/>
              </a:lnSpc>
              <a:spcBef>
                <a:spcPts val="0"/>
              </a:spcBef>
              <a:spcAft>
                <a:spcPts val="0"/>
              </a:spcAft>
              <a:defRPr sz="800" b="1">
                <a:solidFill>
                  <a:schemeClr val="accent1"/>
                </a:solidFill>
                <a:latin typeface="+mn-lt"/>
                <a:cs typeface="+mn-cs"/>
              </a:defRPr>
            </a:lvl1pPr>
          </a:lstStyle>
          <a:p>
            <a:pPr>
              <a:defRPr/>
            </a:pPr>
            <a:fld id="{8C32FF26-AD14-4CF9-8F1D-EF3CFAE0FFAC}" type="slidenum">
              <a:rPr lang="en-GB">
                <a:solidFill>
                  <a:srgbClr val="6E942C"/>
                </a:solidFill>
              </a:rPr>
              <a:pPr>
                <a:defRPr/>
              </a:pPr>
              <a:t>‹#›</a:t>
            </a:fld>
            <a:endParaRPr lang="en-GB" dirty="0">
              <a:solidFill>
                <a:srgbClr val="6E942C"/>
              </a:solidFill>
            </a:endParaRPr>
          </a:p>
        </p:txBody>
      </p:sp>
    </p:spTree>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 id="2147483924" r:id="rId14"/>
    <p:sldLayoutId id="2147483925" r:id="rId15"/>
    <p:sldLayoutId id="2147483926" r:id="rId16"/>
    <p:sldLayoutId id="2147483927" r:id="rId17"/>
    <p:sldLayoutId id="2147483928" r:id="rId18"/>
    <p:sldLayoutId id="2147483929" r:id="rId19"/>
    <p:sldLayoutId id="2147483930" r:id="rId20"/>
    <p:sldLayoutId id="2147483931" r:id="rId21"/>
    <p:sldLayoutId id="2147483932" r:id="rId22"/>
    <p:sldLayoutId id="2147483933" r:id="rId23"/>
    <p:sldLayoutId id="2147483934" r:id="rId24"/>
    <p:sldLayoutId id="2147483935" r:id="rId25"/>
    <p:sldLayoutId id="2147483936" r:id="rId26"/>
    <p:sldLayoutId id="2147483937" r:id="rId27"/>
    <p:sldLayoutId id="2147483938" r:id="rId28"/>
    <p:sldLayoutId id="2147483939" r:id="rId29"/>
    <p:sldLayoutId id="2147483997" r:id="rId30"/>
  </p:sldLayoutIdLst>
  <p:hf hdr="0" dt="0"/>
  <p:txStyles>
    <p:titleStyle>
      <a:lvl1pPr marL="742772" indent="-742772" algn="l" rtl="0" eaLnBrk="1" fontAlgn="base" hangingPunct="1">
        <a:lnSpc>
          <a:spcPct val="90000"/>
        </a:lnSpc>
        <a:spcBef>
          <a:spcPct val="0"/>
        </a:spcBef>
        <a:spcAft>
          <a:spcPct val="0"/>
        </a:spcAft>
        <a:buFont typeface="Arial" charset="0"/>
        <a:buNone/>
        <a:defRPr sz="3600" b="1" kern="1200">
          <a:solidFill>
            <a:schemeClr val="bg2"/>
          </a:solidFill>
          <a:latin typeface="+mj-lt"/>
          <a:ea typeface="+mj-ea"/>
          <a:cs typeface="+mj-cs"/>
        </a:defRPr>
      </a:lvl1pPr>
      <a:lvl2pPr marL="742772" indent="-742772"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2pPr>
      <a:lvl3pPr marL="742772" indent="-742772"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3pPr>
      <a:lvl4pPr marL="742772" indent="-742772"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4pPr>
      <a:lvl5pPr marL="742772" indent="-742772"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5pPr>
      <a:lvl6pPr marL="1199862" indent="-742772"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6pPr>
      <a:lvl7pPr marL="1656952" indent="-742772"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7pPr>
      <a:lvl8pPr marL="2114042" indent="-742772"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8pPr>
      <a:lvl9pPr marL="2571132" indent="-742772"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9pPr>
    </p:titleStyle>
    <p:bodyStyle>
      <a:lvl1pPr marL="358689" indent="-358689" algn="l" rtl="0" eaLnBrk="1" fontAlgn="base" hangingPunct="1">
        <a:lnSpc>
          <a:spcPct val="95000"/>
        </a:lnSpc>
        <a:spcBef>
          <a:spcPct val="20000"/>
        </a:spcBef>
        <a:spcAft>
          <a:spcPct val="0"/>
        </a:spcAft>
        <a:buFontTx/>
        <a:buBlip>
          <a:blip r:embed="rId32"/>
        </a:buBlip>
        <a:defRPr sz="3000" kern="1200">
          <a:solidFill>
            <a:schemeClr val="tx1"/>
          </a:solidFill>
          <a:latin typeface="+mn-lt"/>
          <a:ea typeface="+mn-ea"/>
          <a:cs typeface="+mn-cs"/>
        </a:defRPr>
      </a:lvl1pPr>
      <a:lvl2pPr marL="647544" indent="-287268" algn="l" rtl="0" eaLnBrk="1" fontAlgn="base" hangingPunct="1">
        <a:lnSpc>
          <a:spcPct val="95000"/>
        </a:lnSpc>
        <a:spcBef>
          <a:spcPct val="20000"/>
        </a:spcBef>
        <a:spcAft>
          <a:spcPct val="0"/>
        </a:spcAft>
        <a:buBlip>
          <a:blip r:embed="rId33"/>
        </a:buBlip>
        <a:defRPr sz="2400" kern="1200">
          <a:solidFill>
            <a:schemeClr val="tx1"/>
          </a:solidFill>
          <a:latin typeface="+mn-lt"/>
          <a:ea typeface="+mn-ea"/>
          <a:cs typeface="+mn-cs"/>
        </a:defRPr>
      </a:lvl2pPr>
      <a:lvl3pPr marL="863392" indent="-215848" algn="l" rtl="0" eaLnBrk="1" fontAlgn="base" hangingPunct="1">
        <a:lnSpc>
          <a:spcPct val="95000"/>
        </a:lnSpc>
        <a:spcBef>
          <a:spcPct val="20000"/>
        </a:spcBef>
        <a:spcAft>
          <a:spcPct val="0"/>
        </a:spcAft>
        <a:buFont typeface="Arial" charset="0"/>
        <a:buChar char="•"/>
        <a:defRPr sz="2400" kern="1200">
          <a:solidFill>
            <a:schemeClr val="tx1"/>
          </a:solidFill>
          <a:latin typeface="+mn-lt"/>
          <a:ea typeface="+mn-ea"/>
          <a:cs typeface="+mn-cs"/>
        </a:defRPr>
      </a:lvl3pPr>
      <a:lvl4pPr marL="1079240" indent="-215848" algn="l" rtl="0" eaLnBrk="1" fontAlgn="base" hangingPunct="1">
        <a:lnSpc>
          <a:spcPct val="95000"/>
        </a:lnSpc>
        <a:spcBef>
          <a:spcPct val="20000"/>
        </a:spcBef>
        <a:spcAft>
          <a:spcPct val="0"/>
        </a:spcAft>
        <a:buFont typeface="Arial" charset="0"/>
        <a:buChar char="–"/>
        <a:defRPr sz="2000" kern="1200">
          <a:solidFill>
            <a:schemeClr val="tx1"/>
          </a:solidFill>
          <a:latin typeface="+mn-lt"/>
          <a:ea typeface="+mn-ea"/>
          <a:cs typeface="+mn-cs"/>
        </a:defRPr>
      </a:lvl4pPr>
      <a:lvl5pPr marL="1295090" indent="-215848" algn="l" rtl="0" eaLnBrk="1" fontAlgn="base" hangingPunct="1">
        <a:lnSpc>
          <a:spcPct val="95000"/>
        </a:lnSpc>
        <a:spcBef>
          <a:spcPct val="20000"/>
        </a:spcBef>
        <a:spcAft>
          <a:spcPct val="0"/>
        </a:spcAft>
        <a:buFont typeface="Arial" charset="0"/>
        <a:buChar char="»"/>
        <a:defRPr sz="2000" kern="1200">
          <a:solidFill>
            <a:schemeClr val="tx1"/>
          </a:solidFill>
          <a:latin typeface="+mn-lt"/>
          <a:ea typeface="+mn-ea"/>
          <a:cs typeface="+mn-cs"/>
        </a:defRPr>
      </a:lvl5pPr>
      <a:lvl6pPr marL="2513996" indent="-228545" algn="l" defTabSz="9141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86" indent="-228545" algn="l" defTabSz="9141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78" indent="-228545" algn="l" defTabSz="9141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68" indent="-228545" algn="l" defTabSz="9141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80" rtl="0" eaLnBrk="1" latinLnBrk="0" hangingPunct="1">
        <a:defRPr sz="1800" kern="1200">
          <a:solidFill>
            <a:schemeClr val="tx1"/>
          </a:solidFill>
          <a:latin typeface="+mn-lt"/>
          <a:ea typeface="+mn-ea"/>
          <a:cs typeface="+mn-cs"/>
        </a:defRPr>
      </a:lvl1pPr>
      <a:lvl2pPr marL="457090" algn="l" defTabSz="914180" rtl="0" eaLnBrk="1" latinLnBrk="0" hangingPunct="1">
        <a:defRPr sz="1800" kern="1200">
          <a:solidFill>
            <a:schemeClr val="tx1"/>
          </a:solidFill>
          <a:latin typeface="+mn-lt"/>
          <a:ea typeface="+mn-ea"/>
          <a:cs typeface="+mn-cs"/>
        </a:defRPr>
      </a:lvl2pPr>
      <a:lvl3pPr marL="914180" algn="l" defTabSz="914180" rtl="0" eaLnBrk="1" latinLnBrk="0" hangingPunct="1">
        <a:defRPr sz="1800" kern="1200">
          <a:solidFill>
            <a:schemeClr val="tx1"/>
          </a:solidFill>
          <a:latin typeface="+mn-lt"/>
          <a:ea typeface="+mn-ea"/>
          <a:cs typeface="+mn-cs"/>
        </a:defRPr>
      </a:lvl3pPr>
      <a:lvl4pPr marL="1371270" algn="l" defTabSz="914180" rtl="0" eaLnBrk="1" latinLnBrk="0" hangingPunct="1">
        <a:defRPr sz="1800" kern="1200">
          <a:solidFill>
            <a:schemeClr val="tx1"/>
          </a:solidFill>
          <a:latin typeface="+mn-lt"/>
          <a:ea typeface="+mn-ea"/>
          <a:cs typeface="+mn-cs"/>
        </a:defRPr>
      </a:lvl4pPr>
      <a:lvl5pPr marL="1828361" algn="l" defTabSz="914180" rtl="0" eaLnBrk="1" latinLnBrk="0" hangingPunct="1">
        <a:defRPr sz="1800" kern="1200">
          <a:solidFill>
            <a:schemeClr val="tx1"/>
          </a:solidFill>
          <a:latin typeface="+mn-lt"/>
          <a:ea typeface="+mn-ea"/>
          <a:cs typeface="+mn-cs"/>
        </a:defRPr>
      </a:lvl5pPr>
      <a:lvl6pPr marL="2285451" algn="l" defTabSz="914180" rtl="0" eaLnBrk="1" latinLnBrk="0" hangingPunct="1">
        <a:defRPr sz="1800" kern="1200">
          <a:solidFill>
            <a:schemeClr val="tx1"/>
          </a:solidFill>
          <a:latin typeface="+mn-lt"/>
          <a:ea typeface="+mn-ea"/>
          <a:cs typeface="+mn-cs"/>
        </a:defRPr>
      </a:lvl6pPr>
      <a:lvl7pPr marL="2742542" algn="l" defTabSz="914180" rtl="0" eaLnBrk="1" latinLnBrk="0" hangingPunct="1">
        <a:defRPr sz="1800" kern="1200">
          <a:solidFill>
            <a:schemeClr val="tx1"/>
          </a:solidFill>
          <a:latin typeface="+mn-lt"/>
          <a:ea typeface="+mn-ea"/>
          <a:cs typeface="+mn-cs"/>
        </a:defRPr>
      </a:lvl7pPr>
      <a:lvl8pPr marL="3199632" algn="l" defTabSz="914180" rtl="0" eaLnBrk="1" latinLnBrk="0" hangingPunct="1">
        <a:defRPr sz="1800" kern="1200">
          <a:solidFill>
            <a:schemeClr val="tx1"/>
          </a:solidFill>
          <a:latin typeface="+mn-lt"/>
          <a:ea typeface="+mn-ea"/>
          <a:cs typeface="+mn-cs"/>
        </a:defRPr>
      </a:lvl8pPr>
      <a:lvl9pPr marL="3656722" algn="l" defTabSz="91418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50825" y="201613"/>
            <a:ext cx="776922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250825" y="1609725"/>
            <a:ext cx="8640763" cy="492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10" name="Date Placeholder 3"/>
          <p:cNvSpPr>
            <a:spLocks noGrp="1"/>
          </p:cNvSpPr>
          <p:nvPr>
            <p:ph type="dt" sz="half" idx="2"/>
          </p:nvPr>
        </p:nvSpPr>
        <p:spPr>
          <a:xfrm>
            <a:off x="220663" y="6415088"/>
            <a:ext cx="3675062" cy="365125"/>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Tx/>
              <a:buNone/>
              <a:tabLst/>
              <a:defRPr lang="en-GB" sz="800" b="1" baseline="0">
                <a:latin typeface="Arial"/>
                <a:ea typeface="+mn-ea"/>
                <a:cs typeface="Arial"/>
              </a:defRPr>
            </a:lvl1pPr>
          </a:lstStyle>
          <a:p>
            <a:pPr>
              <a:defRPr/>
            </a:pPr>
            <a:r>
              <a:rPr dirty="0">
                <a:solidFill>
                  <a:srgbClr val="4E4A47"/>
                </a:solidFill>
              </a:rPr>
              <a:t>Name of presentation </a:t>
            </a:r>
            <a:r>
              <a:rPr dirty="0">
                <a:solidFill>
                  <a:srgbClr val="BDDC04"/>
                </a:solidFill>
              </a:rPr>
              <a:t>|</a:t>
            </a:r>
            <a:r>
              <a:rPr dirty="0">
                <a:solidFill>
                  <a:srgbClr val="4E4A47"/>
                </a:solidFill>
              </a:rPr>
              <a:t> JBA Consulting</a:t>
            </a:r>
          </a:p>
        </p:txBody>
      </p:sp>
      <p:sp>
        <p:nvSpPr>
          <p:cNvPr id="11" name="Isosceles Triangle 10">
            <a:hlinkClick r:id="" action="ppaction://hlinkshowjump?jump=nextslide"/>
          </p:cNvPr>
          <p:cNvSpPr/>
          <p:nvPr userDrawn="1"/>
        </p:nvSpPr>
        <p:spPr>
          <a:xfrm rot="5400000">
            <a:off x="8370887" y="6405563"/>
            <a:ext cx="365125" cy="266700"/>
          </a:xfrm>
          <a:prstGeom prst="triangle">
            <a:avLst/>
          </a:prstGeom>
          <a:solidFill>
            <a:srgbClr val="007FA3"/>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dirty="0">
              <a:solidFill>
                <a:srgbClr val="4E4A47"/>
              </a:solidFill>
            </a:endParaRPr>
          </a:p>
        </p:txBody>
      </p:sp>
      <p:sp>
        <p:nvSpPr>
          <p:cNvPr id="12" name="Isosceles Triangle 11">
            <a:hlinkClick r:id="" action="ppaction://hlinkshowjump?jump=previousslide"/>
          </p:cNvPr>
          <p:cNvSpPr/>
          <p:nvPr userDrawn="1"/>
        </p:nvSpPr>
        <p:spPr>
          <a:xfrm rot="16200000">
            <a:off x="7977187" y="6405563"/>
            <a:ext cx="365125" cy="266700"/>
          </a:xfrm>
          <a:prstGeom prst="triangle">
            <a:avLst/>
          </a:prstGeom>
          <a:solidFill>
            <a:srgbClr val="007FA3"/>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dirty="0">
              <a:solidFill>
                <a:srgbClr val="4E4A47"/>
              </a:solidFill>
            </a:endParaRPr>
          </a:p>
        </p:txBody>
      </p:sp>
    </p:spTree>
    <p:extLst>
      <p:ext uri="{BB962C8B-B14F-4D97-AF65-F5344CB8AC3E}">
        <p14:creationId xmlns:p14="http://schemas.microsoft.com/office/powerpoint/2010/main" val="1787288791"/>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Lst>
  <p:hf hdr="0" ftr="0"/>
  <p:txStyles>
    <p:titleStyle>
      <a:lvl1pPr algn="l" rtl="0" eaLnBrk="1" fontAlgn="base" hangingPunct="1">
        <a:lnSpc>
          <a:spcPts val="2400"/>
        </a:lnSpc>
        <a:spcBef>
          <a:spcPct val="0"/>
        </a:spcBef>
        <a:spcAft>
          <a:spcPct val="0"/>
        </a:spcAft>
        <a:defRPr sz="2800" b="1" kern="1200">
          <a:solidFill>
            <a:srgbClr val="74C4D7"/>
          </a:solidFill>
          <a:latin typeface="+mj-lt"/>
          <a:ea typeface="MS PGothic" panose="020B0600070205080204" pitchFamily="34" charset="-128"/>
          <a:cs typeface="Arial" pitchFamily="34" charset="0"/>
        </a:defRPr>
      </a:lvl1pPr>
      <a:lvl2pPr algn="l" rtl="0" eaLnBrk="1" fontAlgn="base" hangingPunct="1">
        <a:lnSpc>
          <a:spcPts val="2400"/>
        </a:lnSpc>
        <a:spcBef>
          <a:spcPct val="0"/>
        </a:spcBef>
        <a:spcAft>
          <a:spcPct val="0"/>
        </a:spcAft>
        <a:defRPr sz="2800" b="1">
          <a:solidFill>
            <a:srgbClr val="74C4D7"/>
          </a:solidFill>
          <a:latin typeface="Arial" charset="0"/>
          <a:ea typeface="MS PGothic" panose="020B0600070205080204" pitchFamily="34" charset="-128"/>
          <a:cs typeface="Arial" charset="0"/>
        </a:defRPr>
      </a:lvl2pPr>
      <a:lvl3pPr algn="l" rtl="0" eaLnBrk="1" fontAlgn="base" hangingPunct="1">
        <a:lnSpc>
          <a:spcPts val="2400"/>
        </a:lnSpc>
        <a:spcBef>
          <a:spcPct val="0"/>
        </a:spcBef>
        <a:spcAft>
          <a:spcPct val="0"/>
        </a:spcAft>
        <a:defRPr sz="2800" b="1">
          <a:solidFill>
            <a:srgbClr val="74C4D7"/>
          </a:solidFill>
          <a:latin typeface="Arial" charset="0"/>
          <a:ea typeface="MS PGothic" panose="020B0600070205080204" pitchFamily="34" charset="-128"/>
          <a:cs typeface="Arial" charset="0"/>
        </a:defRPr>
      </a:lvl3pPr>
      <a:lvl4pPr algn="l" rtl="0" eaLnBrk="1" fontAlgn="base" hangingPunct="1">
        <a:lnSpc>
          <a:spcPts val="2400"/>
        </a:lnSpc>
        <a:spcBef>
          <a:spcPct val="0"/>
        </a:spcBef>
        <a:spcAft>
          <a:spcPct val="0"/>
        </a:spcAft>
        <a:defRPr sz="2800" b="1">
          <a:solidFill>
            <a:srgbClr val="74C4D7"/>
          </a:solidFill>
          <a:latin typeface="Arial" charset="0"/>
          <a:ea typeface="MS PGothic" panose="020B0600070205080204" pitchFamily="34" charset="-128"/>
          <a:cs typeface="Arial" charset="0"/>
        </a:defRPr>
      </a:lvl4pPr>
      <a:lvl5pPr algn="l" rtl="0" eaLnBrk="1" fontAlgn="base" hangingPunct="1">
        <a:lnSpc>
          <a:spcPts val="2400"/>
        </a:lnSpc>
        <a:spcBef>
          <a:spcPct val="0"/>
        </a:spcBef>
        <a:spcAft>
          <a:spcPct val="0"/>
        </a:spcAft>
        <a:defRPr sz="2800" b="1">
          <a:solidFill>
            <a:srgbClr val="74C4D7"/>
          </a:solidFill>
          <a:latin typeface="Arial" charset="0"/>
          <a:ea typeface="MS PGothic" panose="020B0600070205080204" pitchFamily="34" charset="-128"/>
          <a:cs typeface="Arial" charset="0"/>
        </a:defRPr>
      </a:lvl5pPr>
      <a:lvl6pPr marL="457200" algn="l" rtl="0" eaLnBrk="1" fontAlgn="base" hangingPunct="1">
        <a:lnSpc>
          <a:spcPts val="2400"/>
        </a:lnSpc>
        <a:spcBef>
          <a:spcPct val="0"/>
        </a:spcBef>
        <a:spcAft>
          <a:spcPct val="0"/>
        </a:spcAft>
        <a:defRPr sz="2400" b="1">
          <a:solidFill>
            <a:schemeClr val="tx1"/>
          </a:solidFill>
          <a:latin typeface="Arial" charset="0"/>
          <a:cs typeface="Arial" charset="0"/>
        </a:defRPr>
      </a:lvl6pPr>
      <a:lvl7pPr marL="914400" algn="l" rtl="0" eaLnBrk="1" fontAlgn="base" hangingPunct="1">
        <a:lnSpc>
          <a:spcPts val="2400"/>
        </a:lnSpc>
        <a:spcBef>
          <a:spcPct val="0"/>
        </a:spcBef>
        <a:spcAft>
          <a:spcPct val="0"/>
        </a:spcAft>
        <a:defRPr sz="2400" b="1">
          <a:solidFill>
            <a:schemeClr val="tx1"/>
          </a:solidFill>
          <a:latin typeface="Arial" charset="0"/>
          <a:cs typeface="Arial" charset="0"/>
        </a:defRPr>
      </a:lvl7pPr>
      <a:lvl8pPr marL="1371600" algn="l" rtl="0" eaLnBrk="1" fontAlgn="base" hangingPunct="1">
        <a:lnSpc>
          <a:spcPts val="2400"/>
        </a:lnSpc>
        <a:spcBef>
          <a:spcPct val="0"/>
        </a:spcBef>
        <a:spcAft>
          <a:spcPct val="0"/>
        </a:spcAft>
        <a:defRPr sz="2400" b="1">
          <a:solidFill>
            <a:schemeClr val="tx1"/>
          </a:solidFill>
          <a:latin typeface="Arial" charset="0"/>
          <a:cs typeface="Arial" charset="0"/>
        </a:defRPr>
      </a:lvl8pPr>
      <a:lvl9pPr marL="1828800" algn="l" rtl="0" eaLnBrk="1" fontAlgn="base" hangingPunct="1">
        <a:lnSpc>
          <a:spcPts val="2400"/>
        </a:lnSpc>
        <a:spcBef>
          <a:spcPct val="0"/>
        </a:spcBef>
        <a:spcAft>
          <a:spcPct val="0"/>
        </a:spcAft>
        <a:defRPr sz="2400" b="1">
          <a:solidFill>
            <a:schemeClr val="tx1"/>
          </a:solidFill>
          <a:latin typeface="Arial" charset="0"/>
          <a:cs typeface="Arial" charset="0"/>
        </a:defRPr>
      </a:lvl9pPr>
    </p:titleStyle>
    <p:bodyStyle>
      <a:lvl1pPr marL="342900" indent="-342900" algn="l" rtl="0" eaLnBrk="1" fontAlgn="base" hangingPunct="1">
        <a:spcBef>
          <a:spcPts val="600"/>
        </a:spcBef>
        <a:spcAft>
          <a:spcPct val="0"/>
        </a:spcAft>
        <a:buClr>
          <a:srgbClr val="74C4D7"/>
        </a:buClr>
        <a:buFont typeface="Arial" panose="020B0604020202020204" pitchFamily="34" charset="0"/>
        <a:buChar char="•"/>
        <a:defRPr sz="2000" kern="1200">
          <a:solidFill>
            <a:schemeClr val="tx1"/>
          </a:solidFill>
          <a:latin typeface="+mn-lt"/>
          <a:ea typeface="MS PGothic" panose="020B0600070205080204" pitchFamily="34" charset="-128"/>
          <a:cs typeface="Arial" pitchFamily="34" charset="0"/>
        </a:defRPr>
      </a:lvl1pPr>
      <a:lvl2pPr marL="742950" indent="-285750" algn="l" rtl="0" eaLnBrk="1" fontAlgn="base" hangingPunct="1">
        <a:spcBef>
          <a:spcPts val="600"/>
        </a:spcBef>
        <a:spcAft>
          <a:spcPct val="0"/>
        </a:spcAft>
        <a:buClr>
          <a:srgbClr val="74C4D7"/>
        </a:buClr>
        <a:buFont typeface="Arial" panose="020B0604020202020204" pitchFamily="34" charset="0"/>
        <a:buChar char="–"/>
        <a:defRPr kern="1200">
          <a:solidFill>
            <a:schemeClr val="tx1"/>
          </a:solidFill>
          <a:latin typeface="+mn-lt"/>
          <a:ea typeface="MS PGothic" panose="020B0600070205080204" pitchFamily="34" charset="-128"/>
          <a:cs typeface="Arial" pitchFamily="34" charset="0"/>
        </a:defRPr>
      </a:lvl2pPr>
      <a:lvl3pPr marL="1143000" indent="-228600" algn="l" rtl="0" eaLnBrk="1" fontAlgn="base" hangingPunct="1">
        <a:spcBef>
          <a:spcPts val="600"/>
        </a:spcBef>
        <a:spcAft>
          <a:spcPct val="0"/>
        </a:spcAft>
        <a:buClr>
          <a:srgbClr val="74C4D7"/>
        </a:buClr>
        <a:buFont typeface="Arial" panose="020B0604020202020204" pitchFamily="34" charset="0"/>
        <a:buChar char="•"/>
        <a:defRPr sz="1600" kern="1200">
          <a:solidFill>
            <a:schemeClr val="tx1"/>
          </a:solidFill>
          <a:latin typeface="+mn-lt"/>
          <a:ea typeface="MS PGothic" panose="020B0600070205080204" pitchFamily="34" charset="-128"/>
          <a:cs typeface="Arial" pitchFamily="34" charset="0"/>
        </a:defRPr>
      </a:lvl3pPr>
      <a:lvl4pPr marL="1600200" indent="-228600" algn="l" rtl="0" eaLnBrk="1" fontAlgn="base" hangingPunct="1">
        <a:spcBef>
          <a:spcPts val="600"/>
        </a:spcBef>
        <a:spcAft>
          <a:spcPct val="0"/>
        </a:spcAft>
        <a:buClr>
          <a:srgbClr val="74C4D7"/>
        </a:buClr>
        <a:buFont typeface="Arial" panose="020B0604020202020204" pitchFamily="34" charset="0"/>
        <a:buChar char="–"/>
        <a:defRPr sz="1400" kern="1200">
          <a:solidFill>
            <a:schemeClr val="tx1"/>
          </a:solidFill>
          <a:latin typeface="+mn-lt"/>
          <a:ea typeface="MS PGothic" panose="020B0600070205080204" pitchFamily="34" charset="-128"/>
          <a:cs typeface="Arial" pitchFamily="34" charset="0"/>
        </a:defRPr>
      </a:lvl4pPr>
      <a:lvl5pPr marL="2057400" indent="-228600" algn="l" rtl="0" eaLnBrk="1" fontAlgn="base" hangingPunct="1">
        <a:spcBef>
          <a:spcPts val="600"/>
        </a:spcBef>
        <a:spcAft>
          <a:spcPct val="0"/>
        </a:spcAft>
        <a:buClr>
          <a:srgbClr val="74C4D7"/>
        </a:buClr>
        <a:buFont typeface="Arial" panose="020B0604020202020204" pitchFamily="34" charset="0"/>
        <a:buChar char="»"/>
        <a:defRPr sz="1400" kern="1200">
          <a:solidFill>
            <a:schemeClr val="tx1"/>
          </a:solidFill>
          <a:latin typeface="+mn-lt"/>
          <a:ea typeface="MS PGothic" panose="020B0600070205080204" pitchFamily="34"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screen"/>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3850" y="620713"/>
            <a:ext cx="8496300" cy="6477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7"/>
          <p:cNvSpPr>
            <a:spLocks noGrp="1" noChangeArrowheads="1"/>
          </p:cNvSpPr>
          <p:nvPr>
            <p:ph type="body" idx="1"/>
          </p:nvPr>
        </p:nvSpPr>
        <p:spPr bwMode="auto">
          <a:xfrm>
            <a:off x="323850" y="1628775"/>
            <a:ext cx="8496300" cy="4248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Tree>
    <p:extLst>
      <p:ext uri="{BB962C8B-B14F-4D97-AF65-F5344CB8AC3E}">
        <p14:creationId xmlns:p14="http://schemas.microsoft.com/office/powerpoint/2010/main" val="2207799067"/>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Lst>
  <p:hf sldNum="0" hd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charset="0"/>
          <a:cs typeface="Arial" charset="0"/>
        </a:defRPr>
      </a:lvl2pPr>
      <a:lvl3pPr algn="l" rtl="0" eaLnBrk="0" fontAlgn="base" hangingPunct="0">
        <a:spcBef>
          <a:spcPct val="0"/>
        </a:spcBef>
        <a:spcAft>
          <a:spcPct val="0"/>
        </a:spcAft>
        <a:defRPr sz="3600" b="1">
          <a:solidFill>
            <a:schemeClr val="tx2"/>
          </a:solidFill>
          <a:latin typeface="Arial" charset="0"/>
          <a:cs typeface="Arial" charset="0"/>
        </a:defRPr>
      </a:lvl3pPr>
      <a:lvl4pPr algn="l" rtl="0" eaLnBrk="0" fontAlgn="base" hangingPunct="0">
        <a:spcBef>
          <a:spcPct val="0"/>
        </a:spcBef>
        <a:spcAft>
          <a:spcPct val="0"/>
        </a:spcAft>
        <a:defRPr sz="3600" b="1">
          <a:solidFill>
            <a:schemeClr val="tx2"/>
          </a:solidFill>
          <a:latin typeface="Arial" charset="0"/>
          <a:cs typeface="Arial" charset="0"/>
        </a:defRPr>
      </a:lvl4pPr>
      <a:lvl5pPr algn="l" rtl="0" eaLnBrk="0" fontAlgn="base" hangingPunct="0">
        <a:spcBef>
          <a:spcPct val="0"/>
        </a:spcBef>
        <a:spcAft>
          <a:spcPct val="0"/>
        </a:spcAft>
        <a:defRPr sz="3600" b="1">
          <a:solidFill>
            <a:schemeClr val="tx2"/>
          </a:solidFill>
          <a:latin typeface="Arial" charset="0"/>
          <a:cs typeface="Arial" charset="0"/>
        </a:defRPr>
      </a:lvl5pPr>
      <a:lvl6pPr marL="457200" algn="l" rtl="0" fontAlgn="base">
        <a:spcBef>
          <a:spcPct val="0"/>
        </a:spcBef>
        <a:spcAft>
          <a:spcPct val="0"/>
        </a:spcAft>
        <a:defRPr sz="3600" b="1">
          <a:solidFill>
            <a:schemeClr val="tx2"/>
          </a:solidFill>
          <a:latin typeface="Arial" charset="0"/>
          <a:cs typeface="Arial" charset="0"/>
        </a:defRPr>
      </a:lvl6pPr>
      <a:lvl7pPr marL="914400" algn="l" rtl="0" fontAlgn="base">
        <a:spcBef>
          <a:spcPct val="0"/>
        </a:spcBef>
        <a:spcAft>
          <a:spcPct val="0"/>
        </a:spcAft>
        <a:defRPr sz="3600" b="1">
          <a:solidFill>
            <a:schemeClr val="tx2"/>
          </a:solidFill>
          <a:latin typeface="Arial" charset="0"/>
          <a:cs typeface="Arial" charset="0"/>
        </a:defRPr>
      </a:lvl7pPr>
      <a:lvl8pPr marL="1371600" algn="l" rtl="0" fontAlgn="base">
        <a:spcBef>
          <a:spcPct val="0"/>
        </a:spcBef>
        <a:spcAft>
          <a:spcPct val="0"/>
        </a:spcAft>
        <a:defRPr sz="3600" b="1">
          <a:solidFill>
            <a:schemeClr val="tx2"/>
          </a:solidFill>
          <a:latin typeface="Arial" charset="0"/>
          <a:cs typeface="Arial" charset="0"/>
        </a:defRPr>
      </a:lvl8pPr>
      <a:lvl9pPr marL="1828800" algn="l" rtl="0" fontAlgn="base">
        <a:spcBef>
          <a:spcPct val="0"/>
        </a:spcBef>
        <a:spcAft>
          <a:spcPct val="0"/>
        </a:spcAft>
        <a:defRPr sz="3600" b="1">
          <a:solidFill>
            <a:schemeClr val="tx2"/>
          </a:solidFill>
          <a:latin typeface="Arial" charset="0"/>
          <a:cs typeface="Arial" charset="0"/>
        </a:defRPr>
      </a:lvl9pPr>
    </p:titleStyle>
    <p:bodyStyle>
      <a:lvl1pPr marL="342900" indent="-342900" algn="l" rtl="0" eaLnBrk="0" fontAlgn="base" hangingPunct="0">
        <a:lnSpc>
          <a:spcPct val="97000"/>
        </a:lnSpc>
        <a:spcBef>
          <a:spcPct val="20000"/>
        </a:spcBef>
        <a:spcAft>
          <a:spcPct val="0"/>
        </a:spcAft>
        <a:buBlip>
          <a:blip r:embed="rId15"/>
        </a:buBlip>
        <a:defRPr sz="3000">
          <a:solidFill>
            <a:schemeClr val="tx1"/>
          </a:solidFill>
          <a:latin typeface="+mn-lt"/>
          <a:ea typeface="+mn-ea"/>
          <a:cs typeface="+mn-cs"/>
        </a:defRPr>
      </a:lvl1pPr>
      <a:lvl2pPr marL="742950" indent="-285750" algn="l" rtl="0" eaLnBrk="0" fontAlgn="base" hangingPunct="0">
        <a:spcBef>
          <a:spcPct val="20000"/>
        </a:spcBef>
        <a:spcAft>
          <a:spcPct val="0"/>
        </a:spcAft>
        <a:buBlip>
          <a:blip r:embed="rId15"/>
        </a:buBlip>
        <a:defRPr sz="24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68313" y="6196013"/>
            <a:ext cx="8207375" cy="387350"/>
          </a:xfrm>
          <a:prstGeom prst="rect">
            <a:avLst/>
          </a:prstGeom>
        </p:spPr>
        <p:txBody>
          <a:bodyPr vert="horz" lIns="0" tIns="0" rIns="0" bIns="0" rtlCol="0" anchor="b" anchorCtr="0"/>
          <a:lstStyle>
            <a:lvl1pPr algn="ctr" fontAlgn="auto">
              <a:lnSpc>
                <a:spcPct val="95000"/>
              </a:lnSpc>
              <a:spcBef>
                <a:spcPts val="0"/>
              </a:spcBef>
              <a:spcAft>
                <a:spcPts val="0"/>
              </a:spcAft>
              <a:defRPr sz="800">
                <a:solidFill>
                  <a:schemeClr val="accent1"/>
                </a:solidFill>
                <a:latin typeface="+mn-lt"/>
                <a:cs typeface="+mn-cs"/>
              </a:defRPr>
            </a:lvl1pPr>
          </a:lstStyle>
          <a:p>
            <a:pPr>
              <a:defRPr/>
            </a:pPr>
            <a:r>
              <a:rPr lang="en-GB">
                <a:solidFill>
                  <a:srgbClr val="6E942C"/>
                </a:solidFill>
              </a:rPr>
              <a:t>UNCLASSIFIED</a:t>
            </a:r>
          </a:p>
        </p:txBody>
      </p:sp>
      <p:sp>
        <p:nvSpPr>
          <p:cNvPr id="1027" name="Title Placeholder 1"/>
          <p:cNvSpPr>
            <a:spLocks noGrp="1"/>
          </p:cNvSpPr>
          <p:nvPr>
            <p:ph type="title"/>
          </p:nvPr>
        </p:nvSpPr>
        <p:spPr bwMode="auto">
          <a:xfrm>
            <a:off x="468313" y="468313"/>
            <a:ext cx="8207375" cy="9493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smtClean="0"/>
              <a:t>Click to edit Master title style</a:t>
            </a:r>
            <a:endParaRPr lang="en-GB" dirty="0" smtClean="0"/>
          </a:p>
        </p:txBody>
      </p:sp>
      <p:sp>
        <p:nvSpPr>
          <p:cNvPr id="1028" name="Text Placeholder 2"/>
          <p:cNvSpPr>
            <a:spLocks noGrp="1"/>
          </p:cNvSpPr>
          <p:nvPr>
            <p:ph type="body" idx="1"/>
          </p:nvPr>
        </p:nvSpPr>
        <p:spPr bwMode="auto">
          <a:xfrm>
            <a:off x="468313" y="1700213"/>
            <a:ext cx="8207375" cy="424338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4" name="Date Placeholder 3"/>
          <p:cNvSpPr>
            <a:spLocks noGrp="1"/>
          </p:cNvSpPr>
          <p:nvPr>
            <p:ph type="dt" sz="half" idx="2"/>
          </p:nvPr>
        </p:nvSpPr>
        <p:spPr>
          <a:xfrm>
            <a:off x="6153150" y="6196013"/>
            <a:ext cx="2133600" cy="387350"/>
          </a:xfrm>
          <a:prstGeom prst="rect">
            <a:avLst/>
          </a:prstGeom>
        </p:spPr>
        <p:txBody>
          <a:bodyPr vert="horz" lIns="0" tIns="0" rIns="0" bIns="0" rtlCol="0" anchor="b" anchorCtr="0"/>
          <a:lstStyle>
            <a:lvl1pPr algn="r" fontAlgn="auto">
              <a:lnSpc>
                <a:spcPct val="95000"/>
              </a:lnSpc>
              <a:spcBef>
                <a:spcPts val="0"/>
              </a:spcBef>
              <a:spcAft>
                <a:spcPts val="0"/>
              </a:spcAft>
              <a:defRPr sz="800">
                <a:solidFill>
                  <a:schemeClr val="accent1"/>
                </a:solidFill>
                <a:latin typeface="+mn-lt"/>
                <a:cs typeface="+mn-cs"/>
              </a:defRPr>
            </a:lvl1pPr>
          </a:lstStyle>
          <a:p>
            <a:pPr>
              <a:defRPr/>
            </a:pPr>
            <a:fld id="{88509D79-AD7E-415C-91F8-C4030AD80593}" type="datetime1">
              <a:rPr lang="en-GB">
                <a:solidFill>
                  <a:srgbClr val="6E942C"/>
                </a:solidFill>
              </a:rPr>
              <a:pPr>
                <a:defRPr/>
              </a:pPr>
              <a:t>20/07/2016</a:t>
            </a:fld>
            <a:endParaRPr lang="en-GB" dirty="0">
              <a:solidFill>
                <a:srgbClr val="6E942C"/>
              </a:solidFill>
            </a:endParaRPr>
          </a:p>
        </p:txBody>
      </p:sp>
      <p:sp>
        <p:nvSpPr>
          <p:cNvPr id="6" name="Slide Number Placeholder 5"/>
          <p:cNvSpPr>
            <a:spLocks noGrp="1"/>
          </p:cNvSpPr>
          <p:nvPr>
            <p:ph type="sldNum" sz="quarter" idx="4"/>
          </p:nvPr>
        </p:nvSpPr>
        <p:spPr>
          <a:xfrm>
            <a:off x="8286750" y="6196013"/>
            <a:ext cx="388938" cy="387350"/>
          </a:xfrm>
          <a:prstGeom prst="rect">
            <a:avLst/>
          </a:prstGeom>
        </p:spPr>
        <p:txBody>
          <a:bodyPr vert="horz" lIns="0" tIns="0" rIns="0" bIns="0" rtlCol="0" anchor="b" anchorCtr="0"/>
          <a:lstStyle>
            <a:lvl1pPr algn="r" fontAlgn="auto">
              <a:lnSpc>
                <a:spcPct val="95000"/>
              </a:lnSpc>
              <a:spcBef>
                <a:spcPts val="0"/>
              </a:spcBef>
              <a:spcAft>
                <a:spcPts val="0"/>
              </a:spcAft>
              <a:defRPr sz="800" b="1">
                <a:solidFill>
                  <a:schemeClr val="accent1"/>
                </a:solidFill>
                <a:latin typeface="+mn-lt"/>
                <a:cs typeface="+mn-cs"/>
              </a:defRPr>
            </a:lvl1pPr>
          </a:lstStyle>
          <a:p>
            <a:pPr>
              <a:defRPr/>
            </a:pPr>
            <a:fld id="{8C32FF26-AD14-4CF9-8F1D-EF3CFAE0FFAC}" type="slidenum">
              <a:rPr lang="en-GB">
                <a:solidFill>
                  <a:srgbClr val="6E942C"/>
                </a:solidFill>
              </a:rPr>
              <a:pPr>
                <a:defRPr/>
              </a:pPr>
              <a:t>‹#›</a:t>
            </a:fld>
            <a:endParaRPr lang="en-GB" dirty="0">
              <a:solidFill>
                <a:srgbClr val="6E942C"/>
              </a:solidFill>
            </a:endParaRPr>
          </a:p>
        </p:txBody>
      </p:sp>
    </p:spTree>
    <p:extLst>
      <p:ext uri="{BB962C8B-B14F-4D97-AF65-F5344CB8AC3E}">
        <p14:creationId xmlns:p14="http://schemas.microsoft.com/office/powerpoint/2010/main" val="2188042910"/>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 id="2147483977" r:id="rId13"/>
    <p:sldLayoutId id="2147483978" r:id="rId14"/>
    <p:sldLayoutId id="2147483979" r:id="rId15"/>
    <p:sldLayoutId id="2147483980" r:id="rId16"/>
    <p:sldLayoutId id="2147483981" r:id="rId17"/>
    <p:sldLayoutId id="2147483982" r:id="rId18"/>
    <p:sldLayoutId id="2147483983" r:id="rId19"/>
    <p:sldLayoutId id="2147483984" r:id="rId20"/>
    <p:sldLayoutId id="2147483985" r:id="rId21"/>
    <p:sldLayoutId id="2147483986" r:id="rId22"/>
    <p:sldLayoutId id="2147483987" r:id="rId23"/>
    <p:sldLayoutId id="2147483988" r:id="rId24"/>
    <p:sldLayoutId id="2147483989" r:id="rId25"/>
    <p:sldLayoutId id="2147483990" r:id="rId26"/>
    <p:sldLayoutId id="2147483991" r:id="rId27"/>
    <p:sldLayoutId id="2147483992" r:id="rId28"/>
    <p:sldLayoutId id="2147483993" r:id="rId29"/>
    <p:sldLayoutId id="2147483994" r:id="rId30"/>
  </p:sldLayoutIdLst>
  <p:hf hdr="0" dt="0"/>
  <p:txStyles>
    <p:titleStyle>
      <a:lvl1pPr marL="742950" indent="-742950" algn="l" rtl="0" eaLnBrk="1" fontAlgn="base" hangingPunct="1">
        <a:lnSpc>
          <a:spcPct val="90000"/>
        </a:lnSpc>
        <a:spcBef>
          <a:spcPct val="0"/>
        </a:spcBef>
        <a:spcAft>
          <a:spcPct val="0"/>
        </a:spcAft>
        <a:buFont typeface="Arial" charset="0"/>
        <a:buNone/>
        <a:defRPr sz="3600" b="1" kern="1200">
          <a:solidFill>
            <a:schemeClr val="bg2"/>
          </a:solidFill>
          <a:latin typeface="+mj-lt"/>
          <a:ea typeface="+mj-ea"/>
          <a:cs typeface="+mj-cs"/>
        </a:defRPr>
      </a:lvl1pPr>
      <a:lvl2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2pPr>
      <a:lvl3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3pPr>
      <a:lvl4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4pPr>
      <a:lvl5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5pPr>
      <a:lvl6pPr marL="12001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6pPr>
      <a:lvl7pPr marL="16573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7pPr>
      <a:lvl8pPr marL="21145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8pPr>
      <a:lvl9pPr marL="25717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9pPr>
    </p:titleStyle>
    <p:bodyStyle>
      <a:lvl1pPr marL="358775" indent="-358775" algn="l" rtl="0" eaLnBrk="1" fontAlgn="base" hangingPunct="1">
        <a:lnSpc>
          <a:spcPct val="95000"/>
        </a:lnSpc>
        <a:spcBef>
          <a:spcPct val="20000"/>
        </a:spcBef>
        <a:spcAft>
          <a:spcPct val="0"/>
        </a:spcAft>
        <a:buFontTx/>
        <a:buBlip>
          <a:blip r:embed="rId32"/>
        </a:buBlip>
        <a:defRPr sz="3000" kern="1200">
          <a:solidFill>
            <a:schemeClr val="tx1"/>
          </a:solidFill>
          <a:latin typeface="+mn-lt"/>
          <a:ea typeface="+mn-ea"/>
          <a:cs typeface="+mn-cs"/>
        </a:defRPr>
      </a:lvl1pPr>
      <a:lvl2pPr marL="647700" indent="-287338" algn="l" rtl="0" eaLnBrk="1" fontAlgn="base" hangingPunct="1">
        <a:lnSpc>
          <a:spcPct val="95000"/>
        </a:lnSpc>
        <a:spcBef>
          <a:spcPct val="20000"/>
        </a:spcBef>
        <a:spcAft>
          <a:spcPct val="0"/>
        </a:spcAft>
        <a:buBlip>
          <a:blip r:embed="rId33"/>
        </a:buBlip>
        <a:defRPr sz="2400" kern="1200">
          <a:solidFill>
            <a:schemeClr val="tx1"/>
          </a:solidFill>
          <a:latin typeface="+mn-lt"/>
          <a:ea typeface="+mn-ea"/>
          <a:cs typeface="+mn-cs"/>
        </a:defRPr>
      </a:lvl2pPr>
      <a:lvl3pPr marL="863600" indent="-215900" algn="l" rtl="0" eaLnBrk="1" fontAlgn="base" hangingPunct="1">
        <a:lnSpc>
          <a:spcPct val="95000"/>
        </a:lnSpc>
        <a:spcBef>
          <a:spcPct val="20000"/>
        </a:spcBef>
        <a:spcAft>
          <a:spcPct val="0"/>
        </a:spcAft>
        <a:buFont typeface="Arial" charset="0"/>
        <a:buChar char="•"/>
        <a:defRPr sz="2400" kern="1200">
          <a:solidFill>
            <a:schemeClr val="tx1"/>
          </a:solidFill>
          <a:latin typeface="+mn-lt"/>
          <a:ea typeface="+mn-ea"/>
          <a:cs typeface="+mn-cs"/>
        </a:defRPr>
      </a:lvl3pPr>
      <a:lvl4pPr marL="1079500" indent="-215900" algn="l" rtl="0" eaLnBrk="1" fontAlgn="base" hangingPunct="1">
        <a:lnSpc>
          <a:spcPct val="95000"/>
        </a:lnSpc>
        <a:spcBef>
          <a:spcPct val="20000"/>
        </a:spcBef>
        <a:spcAft>
          <a:spcPct val="0"/>
        </a:spcAft>
        <a:buFont typeface="Arial" charset="0"/>
        <a:buChar char="–"/>
        <a:defRPr sz="2000" kern="1200">
          <a:solidFill>
            <a:schemeClr val="tx1"/>
          </a:solidFill>
          <a:latin typeface="+mn-lt"/>
          <a:ea typeface="+mn-ea"/>
          <a:cs typeface="+mn-cs"/>
        </a:defRPr>
      </a:lvl4pPr>
      <a:lvl5pPr marL="1295400" indent="-215900" algn="l" rtl="0" eaLnBrk="1" fontAlgn="base" hangingPunct="1">
        <a:lnSpc>
          <a:spcPct val="95000"/>
        </a:lnSpc>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5.xml"/><Relationship Id="rId4" Type="http://schemas.openxmlformats.org/officeDocument/2006/relationships/image" Target="../media/image68.png"/></Relationships>
</file>

<file path=ppt/slides/_rels/slide1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98.xml"/></Relationships>
</file>

<file path=ppt/slides/_rels/slide1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72.png"/></Relationships>
</file>

<file path=ppt/slides/_rels/slide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6.xml"/><Relationship Id="rId1" Type="http://schemas.openxmlformats.org/officeDocument/2006/relationships/slideLayout" Target="../slideLayouts/slideLayout74.xml"/><Relationship Id="rId5" Type="http://schemas.openxmlformats.org/officeDocument/2006/relationships/image" Target="../media/image78.png"/><Relationship Id="rId4" Type="http://schemas.openxmlformats.org/officeDocument/2006/relationships/image" Target="../media/image77.png"/></Relationships>
</file>

<file path=ppt/slides/_rels/slide1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74.xml"/><Relationship Id="rId5" Type="http://schemas.openxmlformats.org/officeDocument/2006/relationships/image" Target="../media/image28.jpeg"/><Relationship Id="rId4" Type="http://schemas.openxmlformats.org/officeDocument/2006/relationships/image" Target="../media/image80.png"/></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8.xml"/><Relationship Id="rId1" Type="http://schemas.openxmlformats.org/officeDocument/2006/relationships/slideLayout" Target="../slideLayouts/slideLayout74.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png"/></Relationships>
</file>

<file path=ppt/slides/_rels/slide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50.jpeg"/><Relationship Id="rId5" Type="http://schemas.openxmlformats.org/officeDocument/2006/relationships/image" Target="../media/image49.jpeg"/><Relationship Id="rId10" Type="http://schemas.openxmlformats.org/officeDocument/2006/relationships/image" Target="../media/image54.png"/><Relationship Id="rId4" Type="http://schemas.openxmlformats.org/officeDocument/2006/relationships/image" Target="../media/image48.jpeg"/><Relationship Id="rId9" Type="http://schemas.openxmlformats.org/officeDocument/2006/relationships/image" Target="../media/image53.jpeg"/></Relationships>
</file>

<file path=ppt/slides/_rels/slide2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8" Type="http://schemas.openxmlformats.org/officeDocument/2006/relationships/image" Target="../media/image93.emf"/><Relationship Id="rId13" Type="http://schemas.openxmlformats.org/officeDocument/2006/relationships/image" Target="../media/image98.jpeg"/><Relationship Id="rId3" Type="http://schemas.openxmlformats.org/officeDocument/2006/relationships/image" Target="../media/image88.png"/><Relationship Id="rId7" Type="http://schemas.openxmlformats.org/officeDocument/2006/relationships/image" Target="../media/image92.jpeg"/><Relationship Id="rId12" Type="http://schemas.openxmlformats.org/officeDocument/2006/relationships/image" Target="../media/image97.jpeg"/><Relationship Id="rId17" Type="http://schemas.openxmlformats.org/officeDocument/2006/relationships/image" Target="../media/image102.png"/><Relationship Id="rId2" Type="http://schemas.openxmlformats.org/officeDocument/2006/relationships/image" Target="../media/image87.png"/><Relationship Id="rId16" Type="http://schemas.openxmlformats.org/officeDocument/2006/relationships/image" Target="../media/image101.jpeg"/><Relationship Id="rId1" Type="http://schemas.openxmlformats.org/officeDocument/2006/relationships/slideLayout" Target="../slideLayouts/slideLayout55.xml"/><Relationship Id="rId6" Type="http://schemas.openxmlformats.org/officeDocument/2006/relationships/image" Target="../media/image91.jpeg"/><Relationship Id="rId11" Type="http://schemas.openxmlformats.org/officeDocument/2006/relationships/image" Target="../media/image96.jpeg"/><Relationship Id="rId5" Type="http://schemas.openxmlformats.org/officeDocument/2006/relationships/image" Target="../media/image90.emf"/><Relationship Id="rId15" Type="http://schemas.openxmlformats.org/officeDocument/2006/relationships/image" Target="../media/image100.jpeg"/><Relationship Id="rId10" Type="http://schemas.openxmlformats.org/officeDocument/2006/relationships/image" Target="../media/image95.jpeg"/><Relationship Id="rId4" Type="http://schemas.openxmlformats.org/officeDocument/2006/relationships/image" Target="../media/image89.jpeg"/><Relationship Id="rId9" Type="http://schemas.openxmlformats.org/officeDocument/2006/relationships/image" Target="../media/image94.jpeg"/><Relationship Id="rId14" Type="http://schemas.openxmlformats.org/officeDocument/2006/relationships/image" Target="../media/image99.jpeg"/></Relationships>
</file>

<file path=ppt/slides/_rels/slide2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0.xml"/><Relationship Id="rId1" Type="http://schemas.openxmlformats.org/officeDocument/2006/relationships/slideLayout" Target="../slideLayouts/slideLayout58.xml"/><Relationship Id="rId4" Type="http://schemas.openxmlformats.org/officeDocument/2006/relationships/image" Target="../media/image104.png"/></Relationships>
</file>

<file path=ppt/slides/_rels/slide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1.xml"/><Relationship Id="rId1" Type="http://schemas.openxmlformats.org/officeDocument/2006/relationships/slideLayout" Target="../slideLayouts/slideLayout7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25.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hyperlink" Target="http://www.scottishconstructionnow.com/6837/sepa-launches-new-regulatory-charging-scheme-consultation/" TargetMode="External"/><Relationship Id="rId18" Type="http://schemas.openxmlformats.org/officeDocument/2006/relationships/image" Target="../media/image117.png"/><Relationship Id="rId3" Type="http://schemas.openxmlformats.org/officeDocument/2006/relationships/hyperlink" Target="http://www.best.cf.ac.uk/courses/integrated-catchment-management/" TargetMode="External"/><Relationship Id="rId21" Type="http://schemas.openxmlformats.org/officeDocument/2006/relationships/image" Target="../media/image119.jpeg"/><Relationship Id="rId7" Type="http://schemas.openxmlformats.org/officeDocument/2006/relationships/hyperlink" Target="http://www.google.co.uk/url?sa=i&amp;rct=j&amp;q=&amp;esrc=s&amp;source=images&amp;cd=&amp;cad=rja&amp;uact=8&amp;ved=0ahUKEwj6rICfiafLAhUDShQKHZjxD7AQjRwIAw&amp;url=http://www.hutton.ac.uk/about&amp;psig=AFQjCNHCKeBkdlQviPHxOFVJE3_-UsImBg&amp;ust=1457182305947076" TargetMode="External"/><Relationship Id="rId12" Type="http://schemas.openxmlformats.org/officeDocument/2006/relationships/image" Target="../media/image114.png"/><Relationship Id="rId17" Type="http://schemas.openxmlformats.org/officeDocument/2006/relationships/hyperlink" Target="http://www.google.co.uk/url?sa=i&amp;rct=j&amp;q=&amp;esrc=s&amp;source=images&amp;cd=&amp;cad=rja&amp;uact=8&amp;ved=0ahUKEwjrvtmBiqfLAhUCXBQKHc4JAJUQjRwIAw&amp;url=http://www.woodlandtrust.org.uk/&amp;psig=AFQjCNHf0vJzpdD7bST4UMhcZfBopHeDUg&amp;ust=1457182512929963" TargetMode="External"/><Relationship Id="rId2" Type="http://schemas.openxmlformats.org/officeDocument/2006/relationships/image" Target="../media/image109.jpeg"/><Relationship Id="rId16" Type="http://schemas.openxmlformats.org/officeDocument/2006/relationships/image" Target="../media/image116.jpeg"/><Relationship Id="rId20" Type="http://schemas.openxmlformats.org/officeDocument/2006/relationships/image" Target="../media/image118.png"/><Relationship Id="rId1" Type="http://schemas.openxmlformats.org/officeDocument/2006/relationships/slideLayout" Target="../slideLayouts/slideLayout55.xml"/><Relationship Id="rId6" Type="http://schemas.openxmlformats.org/officeDocument/2006/relationships/image" Target="../media/image111.jpeg"/><Relationship Id="rId11" Type="http://schemas.openxmlformats.org/officeDocument/2006/relationships/hyperlink" Target="http://www.google.co.uk/url?sa=i&amp;rct=j&amp;q=&amp;esrc=s&amp;source=images&amp;cd=&amp;cad=rja&amp;uact=8&amp;ved=0ahUKEwjs9Pm9iafLAhVLsxQKHeX2A3wQjRwIAw&amp;url=http://www.lancaster.ac.uk/&amp;psig=AFQjCNG0uJKKWdwf5y4idbV3wvCs8YRhDw&amp;ust=1457182370854259" TargetMode="External"/><Relationship Id="rId24" Type="http://schemas.openxmlformats.org/officeDocument/2006/relationships/image" Target="../media/image122.jpeg"/><Relationship Id="rId5" Type="http://schemas.openxmlformats.org/officeDocument/2006/relationships/hyperlink" Target="http://www.google.co.uk/url?sa=i&amp;rct=j&amp;q=&amp;esrc=s&amp;source=images&amp;cd=&amp;cad=rja&amp;uact=8&amp;ved=0ahUKEwjr1eKLiafLAhVHRhQKHUpyAccQjRwIAw&amp;url=http://www.efiatlantic.efi.int/&amp;psig=AFQjCNGKleBHv7VSczmOQa5kQho5235d_w&amp;ust=1457182265627637" TargetMode="External"/><Relationship Id="rId15" Type="http://schemas.openxmlformats.org/officeDocument/2006/relationships/hyperlink" Target="http://www.ctc.org.uk/logo/forestry-commission" TargetMode="External"/><Relationship Id="rId23" Type="http://schemas.openxmlformats.org/officeDocument/2006/relationships/image" Target="../media/image121.wmf"/><Relationship Id="rId10" Type="http://schemas.openxmlformats.org/officeDocument/2006/relationships/image" Target="../media/image113.png"/><Relationship Id="rId19" Type="http://schemas.openxmlformats.org/officeDocument/2006/relationships/hyperlink" Target="https://www.google.co.uk/url?sa=i&amp;rct=j&amp;q=&amp;esrc=s&amp;source=images&amp;cd=&amp;cad=rja&amp;uact=8&amp;ved=0ahUKEwiesKPoiafLAhWJbhQKHQMbAx0QjRwIAw&amp;url=https://www.gov.uk/government/organisations/natural-england&amp;psig=AFQjCNHpSI1rXdNodZ-L2NbhsX_s8Q7r4A&amp;ust=1457182459616502" TargetMode="External"/><Relationship Id="rId4" Type="http://schemas.openxmlformats.org/officeDocument/2006/relationships/image" Target="../media/image110.png"/><Relationship Id="rId9" Type="http://schemas.openxmlformats.org/officeDocument/2006/relationships/hyperlink" Target="http://www.google.co.uk/url?sa=i&amp;rct=j&amp;q=&amp;esrc=s&amp;source=images&amp;cd=&amp;cad=rja&amp;uact=8&amp;ved=0ahUKEwjYoPmyiafLAhXGPxQKHXPEDs0QjRwIAw&amp;url=http://www.ncl.ac.uk/&amp;psig=AFQjCNFmnVrgMpb601RlquVnwSCJTdqYLg&amp;ust=1457182347800914" TargetMode="External"/><Relationship Id="rId14" Type="http://schemas.openxmlformats.org/officeDocument/2006/relationships/image" Target="../media/image115.jpeg"/><Relationship Id="rId22" Type="http://schemas.openxmlformats.org/officeDocument/2006/relationships/image" Target="../media/image120.wmf"/></Relationships>
</file>

<file path=ppt/slides/_rels/slide26.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notesSlide" Target="../notesSlides/notesSlide22.xml"/><Relationship Id="rId1" Type="http://schemas.openxmlformats.org/officeDocument/2006/relationships/slideLayout" Target="../slideLayouts/slideLayout57.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40.jpeg"/><Relationship Id="rId18" Type="http://schemas.openxmlformats.org/officeDocument/2006/relationships/image" Target="../media/image145.png"/><Relationship Id="rId26" Type="http://schemas.openxmlformats.org/officeDocument/2006/relationships/image" Target="../media/image153.png"/><Relationship Id="rId3" Type="http://schemas.openxmlformats.org/officeDocument/2006/relationships/image" Target="../media/image130.png"/><Relationship Id="rId21" Type="http://schemas.openxmlformats.org/officeDocument/2006/relationships/image" Target="../media/image148.png"/><Relationship Id="rId7" Type="http://schemas.openxmlformats.org/officeDocument/2006/relationships/image" Target="../media/image134.png"/><Relationship Id="rId12" Type="http://schemas.openxmlformats.org/officeDocument/2006/relationships/image" Target="../media/image139.png"/><Relationship Id="rId17" Type="http://schemas.openxmlformats.org/officeDocument/2006/relationships/image" Target="../media/image144.jpeg"/><Relationship Id="rId25" Type="http://schemas.openxmlformats.org/officeDocument/2006/relationships/image" Target="../media/image152.png"/><Relationship Id="rId2" Type="http://schemas.openxmlformats.org/officeDocument/2006/relationships/image" Target="../media/image129.jpeg"/><Relationship Id="rId16" Type="http://schemas.openxmlformats.org/officeDocument/2006/relationships/image" Target="../media/image143.jpeg"/><Relationship Id="rId20" Type="http://schemas.openxmlformats.org/officeDocument/2006/relationships/image" Target="../media/image147.png"/><Relationship Id="rId1" Type="http://schemas.openxmlformats.org/officeDocument/2006/relationships/slideLayout" Target="../slideLayouts/slideLayout33.xml"/><Relationship Id="rId6" Type="http://schemas.openxmlformats.org/officeDocument/2006/relationships/image" Target="../media/image133.png"/><Relationship Id="rId11" Type="http://schemas.openxmlformats.org/officeDocument/2006/relationships/image" Target="../media/image138.png"/><Relationship Id="rId24" Type="http://schemas.openxmlformats.org/officeDocument/2006/relationships/image" Target="../media/image151.png"/><Relationship Id="rId5" Type="http://schemas.openxmlformats.org/officeDocument/2006/relationships/image" Target="../media/image132.png"/><Relationship Id="rId15" Type="http://schemas.openxmlformats.org/officeDocument/2006/relationships/image" Target="../media/image142.png"/><Relationship Id="rId23" Type="http://schemas.openxmlformats.org/officeDocument/2006/relationships/image" Target="../media/image150.png"/><Relationship Id="rId10" Type="http://schemas.openxmlformats.org/officeDocument/2006/relationships/image" Target="../media/image137.png"/><Relationship Id="rId19" Type="http://schemas.openxmlformats.org/officeDocument/2006/relationships/image" Target="../media/image146.png"/><Relationship Id="rId4" Type="http://schemas.openxmlformats.org/officeDocument/2006/relationships/image" Target="../media/image131.png"/><Relationship Id="rId9" Type="http://schemas.openxmlformats.org/officeDocument/2006/relationships/image" Target="../media/image136.png"/><Relationship Id="rId14" Type="http://schemas.openxmlformats.org/officeDocument/2006/relationships/image" Target="../media/image141.jpeg"/><Relationship Id="rId22" Type="http://schemas.openxmlformats.org/officeDocument/2006/relationships/image" Target="../media/image149.png"/><Relationship Id="rId27" Type="http://schemas.openxmlformats.org/officeDocument/2006/relationships/image" Target="../media/image154.png"/></Relationships>
</file>

<file path=ppt/slides/_rels/slide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notesSlide" Target="../notesSlides/notesSlide24.xml"/><Relationship Id="rId1" Type="http://schemas.openxmlformats.org/officeDocument/2006/relationships/slideLayout" Target="../slideLayouts/slideLayout30.xml"/><Relationship Id="rId4" Type="http://schemas.openxmlformats.org/officeDocument/2006/relationships/image" Target="../media/image156.png"/></Relationships>
</file>

<file path=ppt/slides/_rels/slide3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6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6.xml"/></Relationships>
</file>

<file path=ppt/slides/_rels/slide37.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29.xml"/><Relationship Id="rId1" Type="http://schemas.openxmlformats.org/officeDocument/2006/relationships/slideLayout" Target="../slideLayouts/slideLayout57.xml"/><Relationship Id="rId5" Type="http://schemas.openxmlformats.org/officeDocument/2006/relationships/image" Target="../media/image163.png"/><Relationship Id="rId4" Type="http://schemas.openxmlformats.org/officeDocument/2006/relationships/image" Target="../media/image16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58.png"/><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55.jpe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82.xml"/><Relationship Id="rId4" Type="http://schemas.openxmlformats.org/officeDocument/2006/relationships/image" Target="../media/image64.png"/></Relationships>
</file>

<file path=ppt/slides/_rels/slide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nip Single Corner Rectangle 5"/>
          <p:cNvSpPr/>
          <p:nvPr/>
        </p:nvSpPr>
        <p:spPr>
          <a:xfrm flipV="1">
            <a:off x="0" y="0"/>
            <a:ext cx="9144000" cy="6858000"/>
          </a:xfrm>
          <a:prstGeom prst="snip1Rect">
            <a:avLst>
              <a:gd name="adj" fmla="val 40049"/>
            </a:avLst>
          </a:prstGeom>
          <a:solidFill>
            <a:srgbClr val="034B8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txBox="1">
            <a:spLocks/>
          </p:cNvSpPr>
          <p:nvPr/>
        </p:nvSpPr>
        <p:spPr>
          <a:xfrm>
            <a:off x="323530" y="1953867"/>
            <a:ext cx="8496942" cy="1946275"/>
          </a:xfrm>
          <a:prstGeom prst="rect">
            <a:avLst/>
          </a:prstGeom>
        </p:spPr>
        <p:txBody>
          <a:bodyPr lIns="91418" tIns="45710" rIns="91418" bIns="45710"/>
          <a:lstStyle/>
          <a:p>
            <a:pPr defTabSz="914180">
              <a:lnSpc>
                <a:spcPct val="90000"/>
              </a:lnSpc>
              <a:defRPr/>
            </a:pPr>
            <a:r>
              <a:rPr lang="en-GB" sz="4800" b="1" dirty="0" smtClean="0">
                <a:solidFill>
                  <a:schemeClr val="bg1"/>
                </a:solidFill>
                <a:latin typeface="+mj-lt"/>
                <a:ea typeface="+mj-ea"/>
                <a:cs typeface="+mj-cs"/>
              </a:rPr>
              <a:t>Flood risk management </a:t>
            </a:r>
            <a:r>
              <a:rPr lang="en-GB" sz="7000" b="1" dirty="0" smtClean="0">
                <a:solidFill>
                  <a:schemeClr val="bg1"/>
                </a:solidFill>
                <a:latin typeface="+mj-lt"/>
                <a:ea typeface="+mj-ea"/>
                <a:cs typeface="+mj-cs"/>
              </a:rPr>
              <a:t>modelling</a:t>
            </a:r>
            <a:r>
              <a:rPr lang="en-GB" sz="4800" b="1" dirty="0" smtClean="0">
                <a:solidFill>
                  <a:schemeClr val="bg1"/>
                </a:solidFill>
                <a:latin typeface="+mj-lt"/>
                <a:ea typeface="+mj-ea"/>
                <a:cs typeface="+mj-cs"/>
              </a:rPr>
              <a:t> and </a:t>
            </a:r>
            <a:r>
              <a:rPr lang="en-GB" sz="7000" b="1" dirty="0" smtClean="0">
                <a:solidFill>
                  <a:schemeClr val="bg1"/>
                </a:solidFill>
                <a:latin typeface="+mj-lt"/>
                <a:ea typeface="+mj-ea"/>
                <a:cs typeface="+mj-cs"/>
              </a:rPr>
              <a:t>data</a:t>
            </a:r>
            <a:endParaRPr lang="en-GB" sz="7000" b="1" i="1" dirty="0" smtClean="0">
              <a:solidFill>
                <a:schemeClr val="bg1"/>
              </a:solidFill>
              <a:latin typeface="+mj-lt"/>
              <a:ea typeface="+mj-ea"/>
              <a:cs typeface="+mj-cs"/>
            </a:endParaRPr>
          </a:p>
        </p:txBody>
      </p:sp>
      <p:sp>
        <p:nvSpPr>
          <p:cNvPr id="3" name="Rectangle 2"/>
          <p:cNvSpPr/>
          <p:nvPr/>
        </p:nvSpPr>
        <p:spPr>
          <a:xfrm>
            <a:off x="323530" y="4409585"/>
            <a:ext cx="7920880" cy="1938972"/>
          </a:xfrm>
          <a:prstGeom prst="rect">
            <a:avLst/>
          </a:prstGeom>
        </p:spPr>
        <p:txBody>
          <a:bodyPr wrap="square" lIns="91418" tIns="45710" rIns="91418" bIns="45710">
            <a:spAutoFit/>
          </a:bodyPr>
          <a:lstStyle/>
          <a:p>
            <a:pPr eaLnBrk="1" hangingPunct="1"/>
            <a:r>
              <a:rPr lang="en-GB" sz="2400" dirty="0" smtClean="0">
                <a:solidFill>
                  <a:schemeClr val="bg1"/>
                </a:solidFill>
              </a:rPr>
              <a:t>Shirley Greenwood</a:t>
            </a:r>
          </a:p>
          <a:p>
            <a:pPr eaLnBrk="1" hangingPunct="1"/>
            <a:r>
              <a:rPr lang="en-GB" sz="2400" dirty="0" smtClean="0">
                <a:solidFill>
                  <a:schemeClr val="bg1"/>
                </a:solidFill>
              </a:rPr>
              <a:t>Flood and Coastal Risk Management – Expert Advisor</a:t>
            </a:r>
          </a:p>
          <a:p>
            <a:pPr eaLnBrk="1" hangingPunct="1"/>
            <a:r>
              <a:rPr lang="en-GB" sz="2400" dirty="0" smtClean="0">
                <a:solidFill>
                  <a:schemeClr val="bg1"/>
                </a:solidFill>
              </a:rPr>
              <a:t>Environment Agency</a:t>
            </a:r>
          </a:p>
          <a:p>
            <a:pPr eaLnBrk="1" hangingPunct="1"/>
            <a:endParaRPr lang="en-GB" sz="2400" dirty="0" smtClean="0">
              <a:solidFill>
                <a:schemeClr val="bg1"/>
              </a:solidFill>
            </a:endParaRPr>
          </a:p>
          <a:p>
            <a:pPr eaLnBrk="1" hangingPunct="1"/>
            <a:r>
              <a:rPr lang="en-GB" sz="2400" dirty="0" smtClean="0">
                <a:solidFill>
                  <a:schemeClr val="bg1"/>
                </a:solidFill>
              </a:rPr>
              <a:t>20 July 2016</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434051" y="4771505"/>
            <a:ext cx="2709950" cy="1261109"/>
          </a:xfrm>
        </p:spPr>
        <p:txBody>
          <a:bodyPr/>
          <a:lstStyle/>
          <a:p>
            <a:pPr marL="0" indent="0"/>
            <a:r>
              <a:rPr lang="en-GB" sz="2600" dirty="0" smtClean="0">
                <a:solidFill>
                  <a:srgbClr val="034B89"/>
                </a:solidFill>
              </a:rPr>
              <a:t>...and every </a:t>
            </a:r>
            <a:r>
              <a:rPr lang="en-GB" sz="2600" dirty="0" smtClean="0">
                <a:solidFill>
                  <a:srgbClr val="034B89"/>
                </a:solidFill>
              </a:rPr>
              <a:t>flood is different</a:t>
            </a:r>
            <a:endParaRPr lang="en-GB" sz="2600" dirty="0">
              <a:solidFill>
                <a:srgbClr val="034B89"/>
              </a:solidFill>
            </a:endParaRPr>
          </a:p>
        </p:txBody>
      </p:sp>
      <p:sp>
        <p:nvSpPr>
          <p:cNvPr id="4" name="Slide Number Placeholder 3"/>
          <p:cNvSpPr>
            <a:spLocks noGrp="1"/>
          </p:cNvSpPr>
          <p:nvPr>
            <p:ph type="sldNum" sz="quarter" idx="11"/>
          </p:nvPr>
        </p:nvSpPr>
        <p:spPr>
          <a:prstGeom prst="rect">
            <a:avLst/>
          </a:prstGeom>
        </p:spPr>
        <p:txBody>
          <a:bodyPr/>
          <a:lstStyle/>
          <a:p>
            <a:pPr>
              <a:defRPr/>
            </a:pPr>
            <a:fld id="{CEC51D62-5E47-405B-B05A-82D3B0AB5B23}" type="slidenum">
              <a:rPr lang="en-GB" smtClean="0"/>
              <a:pPr>
                <a:defRPr/>
              </a:pPr>
              <a:t>10</a:t>
            </a:fld>
            <a:endParaRPr lang="en-GB" dirty="0"/>
          </a:p>
        </p:txBody>
      </p:sp>
      <p:pic>
        <p:nvPicPr>
          <p:cNvPr id="2" name="Picture 1"/>
          <p:cNvPicPr>
            <a:picLocks noChangeAspect="1"/>
          </p:cNvPicPr>
          <p:nvPr/>
        </p:nvPicPr>
        <p:blipFill>
          <a:blip r:embed="rId2"/>
          <a:stretch>
            <a:fillRect/>
          </a:stretch>
        </p:blipFill>
        <p:spPr>
          <a:xfrm>
            <a:off x="0" y="-69870"/>
            <a:ext cx="5507541" cy="3926975"/>
          </a:xfrm>
          <a:prstGeom prst="rect">
            <a:avLst/>
          </a:prstGeom>
        </p:spPr>
      </p:pic>
      <p:sp>
        <p:nvSpPr>
          <p:cNvPr id="7" name="Rectangle 2"/>
          <p:cNvSpPr txBox="1">
            <a:spLocks noChangeArrowheads="1"/>
          </p:cNvSpPr>
          <p:nvPr/>
        </p:nvSpPr>
        <p:spPr bwMode="auto">
          <a:xfrm>
            <a:off x="6550687" y="894012"/>
            <a:ext cx="3581486" cy="362806"/>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marL="742772" indent="-742772" algn="l" rtl="0" eaLnBrk="1" fontAlgn="base" hangingPunct="1">
              <a:lnSpc>
                <a:spcPct val="90000"/>
              </a:lnSpc>
              <a:spcBef>
                <a:spcPct val="0"/>
              </a:spcBef>
              <a:spcAft>
                <a:spcPct val="0"/>
              </a:spcAft>
              <a:buFont typeface="Arial" charset="0"/>
              <a:buNone/>
              <a:defRPr sz="3600" b="1" kern="1200">
                <a:solidFill>
                  <a:srgbClr val="034B89"/>
                </a:solidFill>
                <a:latin typeface="+mj-lt"/>
                <a:ea typeface="+mj-ea"/>
                <a:cs typeface="+mj-cs"/>
              </a:defRPr>
            </a:lvl1pPr>
            <a:lvl2pPr marL="742772" indent="-742772"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2pPr>
            <a:lvl3pPr marL="742772" indent="-742772"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3pPr>
            <a:lvl4pPr marL="742772" indent="-742772"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4pPr>
            <a:lvl5pPr marL="742772" indent="-742772"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5pPr>
            <a:lvl6pPr marL="1199862" indent="-742772"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6pPr>
            <a:lvl7pPr marL="1656952" indent="-742772"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7pPr>
            <a:lvl8pPr marL="2114042" indent="-742772"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8pPr>
            <a:lvl9pPr marL="2571132" indent="-742772"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9pPr>
          </a:lstStyle>
          <a:p>
            <a:r>
              <a:rPr lang="en-GB" sz="2600" dirty="0" smtClean="0"/>
              <a:t>Calibration and verification</a:t>
            </a:r>
            <a:endParaRPr lang="en-GB" sz="2600" dirty="0" smtClean="0"/>
          </a:p>
        </p:txBody>
      </p:sp>
      <p:pic>
        <p:nvPicPr>
          <p:cNvPr id="8" name="Picture 4"/>
          <p:cNvPicPr>
            <a:picLocks noChangeAspect="1"/>
          </p:cNvPicPr>
          <p:nvPr/>
        </p:nvPicPr>
        <p:blipFill>
          <a:blip r:embed="rId3" cstate="print"/>
          <a:srcRect/>
          <a:stretch>
            <a:fillRect/>
          </a:stretch>
        </p:blipFill>
        <p:spPr>
          <a:xfrm>
            <a:off x="4555376" y="1546168"/>
            <a:ext cx="4373222" cy="2681502"/>
          </a:xfrm>
          <a:prstGeom prst="rect">
            <a:avLst/>
          </a:prstGeom>
          <a:ln w="127000">
            <a:solidFill>
              <a:srgbClr val="33CCCC"/>
            </a:solidFill>
          </a:ln>
        </p:spPr>
      </p:pic>
      <p:pic>
        <p:nvPicPr>
          <p:cNvPr id="5" name="Picture 2"/>
          <p:cNvPicPr>
            <a:picLocks noGrp="1" noChangeAspect="1" noChangeArrowheads="1"/>
          </p:cNvPicPr>
          <p:nvPr>
            <p:ph idx="1"/>
          </p:nvPr>
        </p:nvPicPr>
        <p:blipFill>
          <a:blip r:embed="rId4" cstate="print"/>
          <a:stretch>
            <a:fillRect/>
          </a:stretch>
        </p:blipFill>
        <p:spPr bwMode="auto">
          <a:xfrm>
            <a:off x="279015" y="2826327"/>
            <a:ext cx="6006537" cy="3941199"/>
          </a:xfrm>
          <a:prstGeom prst="rect">
            <a:avLst/>
          </a:prstGeom>
          <a:noFill/>
          <a:ln w="9525">
            <a:noFill/>
            <a:miter lim="800000"/>
            <a:headEnd/>
            <a:tailEnd/>
          </a:ln>
        </p:spPr>
      </p:pic>
    </p:spTree>
    <p:extLst>
      <p:ext uri="{BB962C8B-B14F-4D97-AF65-F5344CB8AC3E}">
        <p14:creationId xmlns:p14="http://schemas.microsoft.com/office/powerpoint/2010/main" val="333173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1"/>
          </p:nvPr>
        </p:nvSpPr>
        <p:spPr/>
        <p:txBody>
          <a:bodyPr/>
          <a:lstStyle/>
          <a:p>
            <a:pPr>
              <a:defRPr/>
            </a:pPr>
            <a:fld id="{CEC51D62-5E47-405B-B05A-82D3B0AB5B23}" type="slidenum">
              <a:rPr lang="en-GB" smtClean="0">
                <a:solidFill>
                  <a:srgbClr val="000000"/>
                </a:solidFill>
              </a:rPr>
              <a:pPr>
                <a:defRPr/>
              </a:pPr>
              <a:t>11</a:t>
            </a:fld>
            <a:endParaRPr lang="en-GB" dirty="0">
              <a:solidFill>
                <a:srgbClr val="000000"/>
              </a:solidFill>
            </a:endParaRPr>
          </a:p>
        </p:txBody>
      </p:sp>
      <p:pic>
        <p:nvPicPr>
          <p:cNvPr id="5" name="Picture 4"/>
          <p:cNvPicPr>
            <a:picLocks noChangeAspect="1"/>
          </p:cNvPicPr>
          <p:nvPr/>
        </p:nvPicPr>
        <p:blipFill>
          <a:blip r:embed="rId3"/>
          <a:stretch>
            <a:fillRect/>
          </a:stretch>
        </p:blipFill>
        <p:spPr>
          <a:xfrm>
            <a:off x="1" y="392205"/>
            <a:ext cx="9144000" cy="6335059"/>
          </a:xfrm>
          <a:prstGeom prst="rect">
            <a:avLst/>
          </a:prstGeom>
        </p:spPr>
      </p:pic>
    </p:spTree>
    <p:extLst>
      <p:ext uri="{BB962C8B-B14F-4D97-AF65-F5344CB8AC3E}">
        <p14:creationId xmlns:p14="http://schemas.microsoft.com/office/powerpoint/2010/main" val="26224617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989983" y="5314122"/>
            <a:ext cx="3154017" cy="154387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247134" y="395416"/>
            <a:ext cx="8575589" cy="6548845"/>
          </a:xfrm>
          <a:prstGeom prst="rect">
            <a:avLst/>
          </a:prstGeom>
        </p:spPr>
      </p:pic>
    </p:spTree>
    <p:extLst>
      <p:ext uri="{BB962C8B-B14F-4D97-AF65-F5344CB8AC3E}">
        <p14:creationId xmlns:p14="http://schemas.microsoft.com/office/powerpoint/2010/main" val="24265907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89983" y="5314122"/>
            <a:ext cx="3154017" cy="154387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a:stretch>
            <a:fillRect/>
          </a:stretch>
        </p:blipFill>
        <p:spPr>
          <a:xfrm>
            <a:off x="251520" y="426986"/>
            <a:ext cx="8621542" cy="6431014"/>
          </a:xfrm>
          <a:prstGeom prst="rect">
            <a:avLst/>
          </a:prstGeom>
        </p:spPr>
      </p:pic>
      <p:sp>
        <p:nvSpPr>
          <p:cNvPr id="4" name="Rectangle 3"/>
          <p:cNvSpPr/>
          <p:nvPr/>
        </p:nvSpPr>
        <p:spPr>
          <a:xfrm>
            <a:off x="4403035" y="2995898"/>
            <a:ext cx="1922462" cy="6716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p:cNvCxnSpPr/>
          <p:nvPr/>
        </p:nvCxnSpPr>
        <p:spPr>
          <a:xfrm>
            <a:off x="5436096" y="3667539"/>
            <a:ext cx="0" cy="40953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a:stretch>
            <a:fillRect/>
          </a:stretch>
        </p:blipFill>
        <p:spPr>
          <a:xfrm>
            <a:off x="708031" y="4077071"/>
            <a:ext cx="5711921" cy="2406855"/>
          </a:xfrm>
          <a:prstGeom prst="rect">
            <a:avLst/>
          </a:prstGeom>
          <a:ln w="25400">
            <a:solidFill>
              <a:srgbClr val="FF0000"/>
            </a:solidFill>
          </a:ln>
        </p:spPr>
      </p:pic>
    </p:spTree>
    <p:extLst>
      <p:ext uri="{BB962C8B-B14F-4D97-AF65-F5344CB8AC3E}">
        <p14:creationId xmlns:p14="http://schemas.microsoft.com/office/powerpoint/2010/main" val="36658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989983" y="5314122"/>
            <a:ext cx="3154017" cy="154387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334146" y="395416"/>
            <a:ext cx="8475708" cy="6462584"/>
          </a:xfrm>
          <a:prstGeom prst="rect">
            <a:avLst/>
          </a:prstGeom>
        </p:spPr>
      </p:pic>
    </p:spTree>
    <p:extLst>
      <p:ext uri="{BB962C8B-B14F-4D97-AF65-F5344CB8AC3E}">
        <p14:creationId xmlns:p14="http://schemas.microsoft.com/office/powerpoint/2010/main" val="26876019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4"/>
          <p:cNvPicPr>
            <a:picLocks noChangeAspect="1" noChangeArrowheads="1"/>
          </p:cNvPicPr>
          <p:nvPr/>
        </p:nvPicPr>
        <p:blipFill>
          <a:blip r:embed="rId3" cstate="print"/>
          <a:srcRect b="3401"/>
          <a:stretch>
            <a:fillRect/>
          </a:stretch>
        </p:blipFill>
        <p:spPr bwMode="auto">
          <a:xfrm>
            <a:off x="683571" y="1340768"/>
            <a:ext cx="7632846" cy="4826938"/>
          </a:xfrm>
          <a:prstGeom prst="rect">
            <a:avLst/>
          </a:prstGeom>
          <a:noFill/>
          <a:ln w="9525">
            <a:noFill/>
            <a:miter lim="800000"/>
            <a:headEnd/>
            <a:tailEnd/>
          </a:ln>
        </p:spPr>
      </p:pic>
      <p:sp>
        <p:nvSpPr>
          <p:cNvPr id="20484" name="Text Box 5"/>
          <p:cNvSpPr txBox="1">
            <a:spLocks noChangeArrowheads="1"/>
          </p:cNvSpPr>
          <p:nvPr/>
        </p:nvSpPr>
        <p:spPr bwMode="auto">
          <a:xfrm>
            <a:off x="1691680" y="5118695"/>
            <a:ext cx="2881313" cy="581025"/>
          </a:xfrm>
          <a:prstGeom prst="rect">
            <a:avLst/>
          </a:prstGeom>
          <a:noFill/>
          <a:ln w="9525">
            <a:noFill/>
            <a:miter lim="800000"/>
            <a:headEnd/>
            <a:tailEnd/>
          </a:ln>
        </p:spPr>
        <p:txBody>
          <a:bodyPr lIns="91418" tIns="45710" rIns="91418" bIns="45710">
            <a:spAutoFit/>
          </a:bodyPr>
          <a:lstStyle/>
          <a:p>
            <a:r>
              <a:rPr lang="en-GB" sz="1600" dirty="0">
                <a:solidFill>
                  <a:srgbClr val="034B89"/>
                </a:solidFill>
              </a:rPr>
              <a:t>Approx 23m properties not susceptible to flooding</a:t>
            </a:r>
          </a:p>
        </p:txBody>
      </p:sp>
      <p:sp>
        <p:nvSpPr>
          <p:cNvPr id="20485" name="Text Box 6"/>
          <p:cNvSpPr txBox="1">
            <a:spLocks noChangeArrowheads="1"/>
          </p:cNvSpPr>
          <p:nvPr/>
        </p:nvSpPr>
        <p:spPr bwMode="auto">
          <a:xfrm>
            <a:off x="1691680" y="5728295"/>
            <a:ext cx="2735263" cy="581025"/>
          </a:xfrm>
          <a:prstGeom prst="rect">
            <a:avLst/>
          </a:prstGeom>
          <a:noFill/>
          <a:ln w="9525">
            <a:noFill/>
            <a:miter lim="800000"/>
            <a:headEnd/>
            <a:tailEnd/>
          </a:ln>
        </p:spPr>
        <p:txBody>
          <a:bodyPr lIns="91418" tIns="45710" rIns="91418" bIns="45710">
            <a:spAutoFit/>
          </a:bodyPr>
          <a:lstStyle/>
          <a:p>
            <a:r>
              <a:rPr lang="en-GB" sz="1600" dirty="0">
                <a:solidFill>
                  <a:srgbClr val="034B89"/>
                </a:solidFill>
              </a:rPr>
              <a:t>5m properties at risk of flooding</a:t>
            </a:r>
          </a:p>
        </p:txBody>
      </p:sp>
      <p:sp>
        <p:nvSpPr>
          <p:cNvPr id="20486" name="Text Box 7"/>
          <p:cNvSpPr txBox="1">
            <a:spLocks noChangeArrowheads="1"/>
          </p:cNvSpPr>
          <p:nvPr/>
        </p:nvSpPr>
        <p:spPr bwMode="auto">
          <a:xfrm>
            <a:off x="5148265" y="4725541"/>
            <a:ext cx="3095625" cy="830977"/>
          </a:xfrm>
          <a:prstGeom prst="rect">
            <a:avLst/>
          </a:prstGeom>
          <a:noFill/>
          <a:ln w="9525">
            <a:noFill/>
            <a:miter lim="800000"/>
            <a:headEnd/>
            <a:tailEnd/>
          </a:ln>
        </p:spPr>
        <p:txBody>
          <a:bodyPr lIns="91418" tIns="45710" rIns="91418" bIns="45710">
            <a:spAutoFit/>
          </a:bodyPr>
          <a:lstStyle/>
          <a:p>
            <a:pPr algn="ctr">
              <a:spcBef>
                <a:spcPct val="50000"/>
              </a:spcBef>
            </a:pPr>
            <a:r>
              <a:rPr lang="en-GB" sz="1600" dirty="0">
                <a:solidFill>
                  <a:srgbClr val="034B89"/>
                </a:solidFill>
              </a:rPr>
              <a:t>Approx 600,000 properties at risk </a:t>
            </a:r>
            <a:r>
              <a:rPr lang="en-GB" sz="1600" dirty="0" smtClean="0">
                <a:solidFill>
                  <a:srgbClr val="034B89"/>
                </a:solidFill>
              </a:rPr>
              <a:t>of flooding from rivers, the sea, and surface </a:t>
            </a:r>
            <a:r>
              <a:rPr lang="en-GB" sz="1600" dirty="0">
                <a:solidFill>
                  <a:srgbClr val="034B89"/>
                </a:solidFill>
              </a:rPr>
              <a:t>water flooding</a:t>
            </a:r>
          </a:p>
        </p:txBody>
      </p:sp>
      <p:sp>
        <p:nvSpPr>
          <p:cNvPr id="20487" name="Text Box 8"/>
          <p:cNvSpPr txBox="1">
            <a:spLocks noChangeArrowheads="1"/>
          </p:cNvSpPr>
          <p:nvPr/>
        </p:nvSpPr>
        <p:spPr bwMode="auto">
          <a:xfrm>
            <a:off x="4067944" y="1268760"/>
            <a:ext cx="2303462" cy="830977"/>
          </a:xfrm>
          <a:prstGeom prst="rect">
            <a:avLst/>
          </a:prstGeom>
          <a:noFill/>
          <a:ln w="9525">
            <a:noFill/>
            <a:miter lim="800000"/>
            <a:headEnd/>
            <a:tailEnd/>
          </a:ln>
        </p:spPr>
        <p:txBody>
          <a:bodyPr lIns="91418" tIns="45710" rIns="91418" bIns="45710">
            <a:spAutoFit/>
          </a:bodyPr>
          <a:lstStyle/>
          <a:p>
            <a:pPr algn="ctr">
              <a:spcBef>
                <a:spcPct val="50000"/>
              </a:spcBef>
            </a:pPr>
            <a:r>
              <a:rPr lang="en-GB" sz="1600" dirty="0">
                <a:solidFill>
                  <a:srgbClr val="034B89"/>
                </a:solidFill>
              </a:rPr>
              <a:t>2.4m </a:t>
            </a:r>
            <a:r>
              <a:rPr lang="en-GB" sz="1600" dirty="0" smtClean="0">
                <a:solidFill>
                  <a:srgbClr val="034B89"/>
                </a:solidFill>
              </a:rPr>
              <a:t>properties at </a:t>
            </a:r>
            <a:r>
              <a:rPr lang="en-GB" sz="1600" dirty="0">
                <a:solidFill>
                  <a:srgbClr val="034B89"/>
                </a:solidFill>
              </a:rPr>
              <a:t>risk of </a:t>
            </a:r>
            <a:r>
              <a:rPr lang="en-GB" sz="1600" dirty="0" smtClean="0">
                <a:solidFill>
                  <a:srgbClr val="034B89"/>
                </a:solidFill>
              </a:rPr>
              <a:t>flooding from rivers and the sea</a:t>
            </a:r>
            <a:endParaRPr lang="en-GB" sz="1600" dirty="0">
              <a:solidFill>
                <a:srgbClr val="034B89"/>
              </a:solidFill>
            </a:endParaRPr>
          </a:p>
        </p:txBody>
      </p:sp>
      <p:sp>
        <p:nvSpPr>
          <p:cNvPr id="20488" name="Text Box 9"/>
          <p:cNvSpPr txBox="1">
            <a:spLocks noChangeArrowheads="1"/>
          </p:cNvSpPr>
          <p:nvPr/>
        </p:nvSpPr>
        <p:spPr bwMode="auto">
          <a:xfrm>
            <a:off x="6731322" y="1268760"/>
            <a:ext cx="2089150" cy="1077198"/>
          </a:xfrm>
          <a:prstGeom prst="rect">
            <a:avLst/>
          </a:prstGeom>
          <a:noFill/>
          <a:ln w="9525">
            <a:noFill/>
            <a:miter lim="800000"/>
            <a:headEnd/>
            <a:tailEnd/>
          </a:ln>
        </p:spPr>
        <p:txBody>
          <a:bodyPr wrap="square" lIns="91418" tIns="45710" rIns="91418" bIns="45710">
            <a:spAutoFit/>
          </a:bodyPr>
          <a:lstStyle/>
          <a:p>
            <a:pPr algn="ctr"/>
            <a:r>
              <a:rPr lang="en-GB" sz="1600" dirty="0">
                <a:solidFill>
                  <a:srgbClr val="034B89"/>
                </a:solidFill>
              </a:rPr>
              <a:t>3m properties at risk of </a:t>
            </a:r>
            <a:r>
              <a:rPr lang="en-GB" sz="1600" dirty="0" smtClean="0">
                <a:solidFill>
                  <a:srgbClr val="034B89"/>
                </a:solidFill>
              </a:rPr>
              <a:t>flooding from surface water</a:t>
            </a:r>
            <a:endParaRPr lang="en-GB" sz="1600" dirty="0">
              <a:solidFill>
                <a:srgbClr val="034B89"/>
              </a:solidFill>
            </a:endParaRPr>
          </a:p>
          <a:p>
            <a:pPr algn="ctr"/>
            <a:endParaRPr lang="en-GB" sz="1600" dirty="0">
              <a:solidFill>
                <a:srgbClr val="034B89"/>
              </a:solidFill>
            </a:endParaRPr>
          </a:p>
        </p:txBody>
      </p:sp>
      <p:sp>
        <p:nvSpPr>
          <p:cNvPr id="9" name="Title 8"/>
          <p:cNvSpPr>
            <a:spLocks noGrp="1"/>
          </p:cNvSpPr>
          <p:nvPr>
            <p:ph type="title"/>
          </p:nvPr>
        </p:nvSpPr>
        <p:spPr>
          <a:xfrm>
            <a:off x="468315" y="0"/>
            <a:ext cx="8207375" cy="949325"/>
          </a:xfrm>
        </p:spPr>
        <p:txBody>
          <a:bodyPr/>
          <a:lstStyle/>
          <a:p>
            <a:r>
              <a:rPr lang="en-GB" dirty="0" smtClean="0"/>
              <a:t>How many properties are at risk?</a:t>
            </a:r>
            <a:endParaRPr lang="en-GB"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01445" y="780585"/>
            <a:ext cx="3800315" cy="2420888"/>
          </a:xfrm>
        </p:spPr>
        <p:txBody>
          <a:bodyPr/>
          <a:lstStyle/>
          <a:p>
            <a:pPr marL="0" indent="0"/>
            <a:r>
              <a:rPr lang="en-GB" dirty="0" smtClean="0"/>
              <a:t>What’s the chance of a big flood occurring </a:t>
            </a:r>
            <a:r>
              <a:rPr lang="en-GB" sz="4800" i="1" dirty="0" smtClean="0"/>
              <a:t>somewhere</a:t>
            </a:r>
            <a:r>
              <a:rPr lang="en-GB" sz="4800" dirty="0" smtClean="0"/>
              <a:t>?</a:t>
            </a:r>
            <a:endParaRPr lang="en-GB" sz="4800" dirty="0"/>
          </a:p>
        </p:txBody>
      </p:sp>
      <p:pic>
        <p:nvPicPr>
          <p:cNvPr id="6" name="Picture 5" descr="30 floods 30 months.jpg"/>
          <p:cNvPicPr>
            <a:picLocks noChangeAspect="1"/>
          </p:cNvPicPr>
          <p:nvPr/>
        </p:nvPicPr>
        <p:blipFill>
          <a:blip r:embed="rId3" cstate="print"/>
          <a:stretch>
            <a:fillRect/>
          </a:stretch>
        </p:blipFill>
        <p:spPr>
          <a:xfrm>
            <a:off x="4427985" y="-1"/>
            <a:ext cx="4716016" cy="6883805"/>
          </a:xfrm>
          <a:prstGeom prst="rect">
            <a:avLst/>
          </a:prstGeom>
        </p:spPr>
      </p:pic>
    </p:spTree>
    <p:extLst>
      <p:ext uri="{BB962C8B-B14F-4D97-AF65-F5344CB8AC3E}">
        <p14:creationId xmlns:p14="http://schemas.microsoft.com/office/powerpoint/2010/main" val="7335506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21 scenario 3.jpg"/>
          <p:cNvPicPr/>
          <p:nvPr/>
        </p:nvPicPr>
        <p:blipFill>
          <a:blip r:embed="rId3" cstate="screen"/>
          <a:stretch>
            <a:fillRect/>
          </a:stretch>
        </p:blipFill>
        <p:spPr>
          <a:xfrm>
            <a:off x="0" y="76200"/>
            <a:ext cx="5334000" cy="441960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0544" t="2698" r="20543" b="2046"/>
          <a:stretch/>
        </p:blipFill>
        <p:spPr>
          <a:xfrm>
            <a:off x="3710946" y="1008111"/>
            <a:ext cx="5389186" cy="5806800"/>
          </a:xfrm>
          <a:prstGeom prst="rect">
            <a:avLst/>
          </a:prstGeom>
        </p:spPr>
      </p:pic>
      <p:sp>
        <p:nvSpPr>
          <p:cNvPr id="18" name="Title 1"/>
          <p:cNvSpPr>
            <a:spLocks noGrp="1"/>
          </p:cNvSpPr>
          <p:nvPr>
            <p:ph type="title"/>
          </p:nvPr>
        </p:nvSpPr>
        <p:spPr>
          <a:xfrm>
            <a:off x="1139826" y="108000"/>
            <a:ext cx="7769225" cy="997527"/>
          </a:xfrm>
        </p:spPr>
        <p:txBody>
          <a:bodyPr/>
          <a:lstStyle/>
          <a:p>
            <a:pPr algn="r"/>
            <a:r>
              <a:rPr lang="en-GB" dirty="0" smtClean="0">
                <a:solidFill>
                  <a:srgbClr val="034B89"/>
                </a:solidFill>
              </a:rPr>
              <a:t>Plausible scenarios for widespread</a:t>
            </a:r>
            <a:br>
              <a:rPr lang="en-GB" dirty="0" smtClean="0">
                <a:solidFill>
                  <a:srgbClr val="034B89"/>
                </a:solidFill>
              </a:rPr>
            </a:br>
            <a:r>
              <a:rPr lang="en-GB" dirty="0" smtClean="0">
                <a:solidFill>
                  <a:srgbClr val="034B89"/>
                </a:solidFill>
              </a:rPr>
              <a:t> river flooding</a:t>
            </a:r>
            <a:endParaRPr lang="en-GB" dirty="0">
              <a:solidFill>
                <a:srgbClr val="034B89"/>
              </a:solidFill>
            </a:endParaRPr>
          </a:p>
        </p:txBody>
      </p:sp>
      <p:grpSp>
        <p:nvGrpSpPr>
          <p:cNvPr id="2" name="Group 19"/>
          <p:cNvGrpSpPr/>
          <p:nvPr/>
        </p:nvGrpSpPr>
        <p:grpSpPr>
          <a:xfrm>
            <a:off x="144000" y="1332000"/>
            <a:ext cx="6081833" cy="5382724"/>
            <a:chOff x="144000" y="1332000"/>
            <a:chExt cx="6081833" cy="5382724"/>
          </a:xfrm>
        </p:grpSpPr>
        <p:sp>
          <p:nvSpPr>
            <p:cNvPr id="8" name="Rectangle 7"/>
            <p:cNvSpPr/>
            <p:nvPr/>
          </p:nvSpPr>
          <p:spPr>
            <a:xfrm>
              <a:off x="5325833" y="1332000"/>
              <a:ext cx="900000" cy="756000"/>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GB" sz="2400">
                <a:solidFill>
                  <a:srgbClr val="74C4D7"/>
                </a:solidFill>
              </a:endParaRPr>
            </a:p>
          </p:txBody>
        </p:sp>
        <p:pic>
          <p:nvPicPr>
            <p:cNvPr id="4" name="Picture 3"/>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144000" y="2250000"/>
              <a:ext cx="5724000" cy="4464724"/>
            </a:xfrm>
            <a:prstGeom prst="rect">
              <a:avLst/>
            </a:prstGeom>
            <a:ln w="63500">
              <a:solidFill>
                <a:schemeClr val="accent2">
                  <a:lumMod val="75000"/>
                </a:schemeClr>
              </a:solidFill>
            </a:ln>
          </p:spPr>
        </p:pic>
      </p:grpSp>
    </p:spTree>
    <p:extLst>
      <p:ext uri="{BB962C8B-B14F-4D97-AF65-F5344CB8AC3E}">
        <p14:creationId xmlns:p14="http://schemas.microsoft.com/office/powerpoint/2010/main" val="15236797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304800" y="108000"/>
            <a:ext cx="7769225" cy="997527"/>
          </a:xfrm>
        </p:spPr>
        <p:txBody>
          <a:bodyPr/>
          <a:lstStyle/>
          <a:p>
            <a:r>
              <a:rPr lang="en-US" dirty="0" smtClean="0">
                <a:solidFill>
                  <a:srgbClr val="034B89"/>
                </a:solidFill>
              </a:rPr>
              <a:t>One scenario of widespread surface water flooding over a major city</a:t>
            </a:r>
            <a:endParaRPr lang="en-GB" dirty="0">
              <a:solidFill>
                <a:srgbClr val="034B89"/>
              </a:solidFill>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20978" r="21040" b="2044"/>
          <a:stretch/>
        </p:blipFill>
        <p:spPr>
          <a:xfrm>
            <a:off x="228600" y="1071078"/>
            <a:ext cx="4320000" cy="4796322"/>
          </a:xfrm>
          <a:prstGeom prst="rect">
            <a:avLst/>
          </a:prstGeom>
        </p:spPr>
      </p:pic>
      <p:grpSp>
        <p:nvGrpSpPr>
          <p:cNvPr id="2" name="Group 10"/>
          <p:cNvGrpSpPr/>
          <p:nvPr/>
        </p:nvGrpSpPr>
        <p:grpSpPr>
          <a:xfrm>
            <a:off x="4824000" y="1066800"/>
            <a:ext cx="4320000" cy="4266000"/>
            <a:chOff x="108000" y="1080000"/>
            <a:chExt cx="4320000" cy="4266000"/>
          </a:xfrm>
        </p:grpSpPr>
        <p:pic>
          <p:nvPicPr>
            <p:cNvPr id="12" name="Picture 1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8000" y="1080000"/>
              <a:ext cx="4320000" cy="2839000"/>
            </a:xfrm>
            <a:prstGeom prst="rect">
              <a:avLst/>
            </a:prstGeom>
            <a:ln w="50800">
              <a:solidFill>
                <a:schemeClr val="accent2">
                  <a:lumMod val="75000"/>
                </a:schemeClr>
              </a:solidFill>
            </a:ln>
          </p:spPr>
        </p:pic>
        <p:sp>
          <p:nvSpPr>
            <p:cNvPr id="13" name="Oval 12"/>
            <p:cNvSpPr/>
            <p:nvPr/>
          </p:nvSpPr>
          <p:spPr>
            <a:xfrm>
              <a:off x="3348000" y="5238000"/>
              <a:ext cx="108000" cy="108000"/>
            </a:xfrm>
            <a:prstGeom prst="ellipse">
              <a:avLst/>
            </a:prstGeom>
            <a:solidFill>
              <a:schemeClr val="accent2">
                <a:lumMod val="75000"/>
              </a:schemeClr>
            </a:solidFill>
            <a:ln w="635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GB" sz="2400">
                <a:solidFill>
                  <a:srgbClr val="74C4D7"/>
                </a:solidFill>
              </a:endParaRPr>
            </a:p>
          </p:txBody>
        </p:sp>
      </p:grpSp>
      <p:sp>
        <p:nvSpPr>
          <p:cNvPr id="14" name="Rectangle 3"/>
          <p:cNvSpPr txBox="1">
            <a:spLocks noChangeArrowheads="1"/>
          </p:cNvSpPr>
          <p:nvPr/>
        </p:nvSpPr>
        <p:spPr bwMode="auto">
          <a:xfrm>
            <a:off x="4495800" y="4114800"/>
            <a:ext cx="4648200" cy="2715678"/>
          </a:xfrm>
          <a:prstGeom prst="rect">
            <a:avLst/>
          </a:prstGeom>
          <a:solidFill>
            <a:srgbClr val="FFFFFF"/>
          </a:solidFill>
          <a:ln w="9525">
            <a:noFill/>
            <a:miter lim="800000"/>
            <a:headEnd/>
            <a:tailEnd/>
          </a:ln>
        </p:spPr>
        <p:txBody>
          <a:bodyPr/>
          <a:lstStyle/>
          <a:p>
            <a:pPr marL="342900" indent="-342900">
              <a:lnSpc>
                <a:spcPct val="97000"/>
              </a:lnSpc>
              <a:spcBef>
                <a:spcPct val="20000"/>
              </a:spcBef>
              <a:buFontTx/>
              <a:buBlip>
                <a:blip r:embed="rId5"/>
              </a:buBlip>
              <a:defRPr/>
            </a:pPr>
            <a:r>
              <a:rPr lang="en-US" sz="2400" dirty="0" smtClean="0">
                <a:solidFill>
                  <a:srgbClr val="034B89"/>
                </a:solidFill>
                <a:latin typeface="Arial"/>
              </a:rPr>
              <a:t>Shorter forecast lead times</a:t>
            </a:r>
          </a:p>
          <a:p>
            <a:pPr marL="342900" indent="-342900">
              <a:lnSpc>
                <a:spcPct val="97000"/>
              </a:lnSpc>
              <a:spcBef>
                <a:spcPct val="20000"/>
              </a:spcBef>
              <a:buFontTx/>
              <a:buBlip>
                <a:blip r:embed="rId5"/>
              </a:buBlip>
              <a:defRPr/>
            </a:pPr>
            <a:r>
              <a:rPr lang="en-US" sz="2400" dirty="0" smtClean="0">
                <a:solidFill>
                  <a:srgbClr val="034B89"/>
                </a:solidFill>
                <a:latin typeface="Arial"/>
              </a:rPr>
              <a:t>Significant impacts on</a:t>
            </a:r>
            <a:br>
              <a:rPr lang="en-US" sz="2400" dirty="0" smtClean="0">
                <a:solidFill>
                  <a:srgbClr val="034B89"/>
                </a:solidFill>
                <a:latin typeface="Arial"/>
              </a:rPr>
            </a:br>
            <a:r>
              <a:rPr lang="en-US" sz="2400" dirty="0" smtClean="0">
                <a:solidFill>
                  <a:srgbClr val="034B89"/>
                </a:solidFill>
                <a:latin typeface="Arial"/>
              </a:rPr>
              <a:t>transport / infrastructure</a:t>
            </a:r>
          </a:p>
          <a:p>
            <a:pPr marL="342900" indent="-342900">
              <a:lnSpc>
                <a:spcPct val="97000"/>
              </a:lnSpc>
              <a:spcBef>
                <a:spcPct val="20000"/>
              </a:spcBef>
              <a:buFontTx/>
              <a:buBlip>
                <a:blip r:embed="rId5"/>
              </a:buBlip>
              <a:defRPr/>
            </a:pPr>
            <a:r>
              <a:rPr lang="en-US" sz="2400" dirty="0" smtClean="0">
                <a:solidFill>
                  <a:srgbClr val="034B89"/>
                </a:solidFill>
                <a:latin typeface="Arial"/>
              </a:rPr>
              <a:t>Lower awareness and preparedness of communities</a:t>
            </a:r>
          </a:p>
          <a:p>
            <a:pPr marL="342900" indent="-342900">
              <a:lnSpc>
                <a:spcPct val="97000"/>
              </a:lnSpc>
              <a:spcBef>
                <a:spcPct val="20000"/>
              </a:spcBef>
              <a:buFontTx/>
              <a:buBlip>
                <a:blip r:embed="rId5"/>
              </a:buBlip>
              <a:defRPr/>
            </a:pPr>
            <a:endParaRPr lang="en-US" sz="2800" dirty="0" smtClean="0">
              <a:solidFill>
                <a:srgbClr val="034B89"/>
              </a:solidFill>
              <a:latin typeface="Arial"/>
            </a:endParaRPr>
          </a:p>
        </p:txBody>
      </p:sp>
    </p:spTree>
    <p:extLst>
      <p:ext uri="{BB962C8B-B14F-4D97-AF65-F5344CB8AC3E}">
        <p14:creationId xmlns:p14="http://schemas.microsoft.com/office/powerpoint/2010/main" val="7217651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34B89"/>
                </a:solidFill>
              </a:rPr>
              <a:t>Plausible scenarios for widespread coastal flooding</a:t>
            </a:r>
          </a:p>
        </p:txBody>
      </p:sp>
      <p:pic>
        <p:nvPicPr>
          <p:cNvPr id="11" name="Picture 10" descr="H19 East Coast.png"/>
          <p:cNvPicPr>
            <a:picLocks noChangeAspect="1"/>
          </p:cNvPicPr>
          <p:nvPr/>
        </p:nvPicPr>
        <p:blipFill>
          <a:blip r:embed="rId3" cstate="screen"/>
          <a:stretch>
            <a:fillRect/>
          </a:stretch>
        </p:blipFill>
        <p:spPr>
          <a:xfrm>
            <a:off x="0" y="1143000"/>
            <a:ext cx="4432876" cy="5715000"/>
          </a:xfrm>
          <a:prstGeom prst="rect">
            <a:avLst/>
          </a:prstGeom>
        </p:spPr>
      </p:pic>
      <p:pic>
        <p:nvPicPr>
          <p:cNvPr id="10" name="Picture 9" descr="West Coast.png"/>
          <p:cNvPicPr>
            <a:picLocks noChangeAspect="1"/>
          </p:cNvPicPr>
          <p:nvPr/>
        </p:nvPicPr>
        <p:blipFill>
          <a:blip r:embed="rId4" cstate="screen"/>
          <a:stretch>
            <a:fillRect/>
          </a:stretch>
        </p:blipFill>
        <p:spPr>
          <a:xfrm>
            <a:off x="1752600" y="1143000"/>
            <a:ext cx="4404284" cy="5715000"/>
          </a:xfrm>
          <a:prstGeom prst="rect">
            <a:avLst/>
          </a:prstGeom>
        </p:spPr>
      </p:pic>
      <p:pic>
        <p:nvPicPr>
          <p:cNvPr id="12" name="Picture 3" descr="\\hrw-uk.local\projects\live\mcr5431$\work\Images\InundationResults\SevernEstuary_Inundation_MaxDepth_FocusArea.pn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810000" y="1151483"/>
            <a:ext cx="4572000" cy="570651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ontent Placeholder 5"/>
          <p:cNvGraphicFramePr>
            <a:graphicFrameLocks/>
          </p:cNvGraphicFramePr>
          <p:nvPr>
            <p:extLst/>
          </p:nvPr>
        </p:nvGraphicFramePr>
        <p:xfrm>
          <a:off x="5659761" y="5418000"/>
          <a:ext cx="3484239" cy="1440000"/>
        </p:xfrm>
        <a:graphic>
          <a:graphicData uri="http://schemas.openxmlformats.org/drawingml/2006/table">
            <a:tbl>
              <a:tblPr firstRow="1" bandRow="1">
                <a:tableStyleId>{91EBBBCC-DAD2-459C-BE2E-F6DE35CF9A28}</a:tableStyleId>
              </a:tblPr>
              <a:tblGrid>
                <a:gridCol w="1045839"/>
                <a:gridCol w="1219200"/>
                <a:gridCol w="1219200"/>
              </a:tblGrid>
              <a:tr h="343257">
                <a:tc>
                  <a:txBody>
                    <a:bodyPr/>
                    <a:lstStyle/>
                    <a:p>
                      <a:pPr algn="ctr"/>
                      <a:endParaRPr lang="en-GB" sz="1400" b="1" dirty="0"/>
                    </a:p>
                  </a:txBody>
                  <a:tcPr anchor="ctr">
                    <a:solidFill>
                      <a:schemeClr val="accent3">
                        <a:lumMod val="75000"/>
                      </a:schemeClr>
                    </a:solidFill>
                  </a:tcPr>
                </a:tc>
                <a:tc>
                  <a:txBody>
                    <a:bodyPr/>
                    <a:lstStyle/>
                    <a:p>
                      <a:pPr algn="ctr"/>
                      <a:r>
                        <a:rPr lang="en-GB" sz="1600" dirty="0" smtClean="0">
                          <a:solidFill>
                            <a:schemeClr val="bg1">
                              <a:lumMod val="20000"/>
                              <a:lumOff val="80000"/>
                            </a:schemeClr>
                          </a:solidFill>
                        </a:rPr>
                        <a:t>Impacts</a:t>
                      </a:r>
                      <a:endParaRPr lang="en-GB" sz="1600" b="1" dirty="0">
                        <a:solidFill>
                          <a:schemeClr val="bg1">
                            <a:lumMod val="20000"/>
                            <a:lumOff val="80000"/>
                          </a:schemeClr>
                        </a:solidFill>
                      </a:endParaRPr>
                    </a:p>
                  </a:txBody>
                  <a:tcPr anchor="ctr">
                    <a:solidFill>
                      <a:schemeClr val="accent3">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1" dirty="0" smtClean="0"/>
                    </a:p>
                  </a:txBody>
                  <a:tcPr anchor="ctr">
                    <a:solidFill>
                      <a:schemeClr val="accent3">
                        <a:lumMod val="75000"/>
                      </a:schemeClr>
                    </a:solidFill>
                  </a:tcPr>
                </a:tc>
              </a:tr>
              <a:tr h="56625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baseline="0" dirty="0" smtClean="0">
                          <a:solidFill>
                            <a:schemeClr val="dk1"/>
                          </a:solidFill>
                          <a:latin typeface="+mn-lt"/>
                          <a:ea typeface="+mn-ea"/>
                          <a:cs typeface="+mn-cs"/>
                        </a:rPr>
                        <a:t>Population</a:t>
                      </a:r>
                      <a:endParaRPr lang="en-GB" sz="1400" b="0" kern="1200" baseline="0" dirty="0">
                        <a:solidFill>
                          <a:schemeClr val="dk1"/>
                        </a:solidFill>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baseline="0" dirty="0" smtClean="0">
                          <a:solidFill>
                            <a:schemeClr val="dk1"/>
                          </a:solidFill>
                          <a:latin typeface="+mn-lt"/>
                          <a:ea typeface="+mn-ea"/>
                          <a:cs typeface="+mn-cs"/>
                        </a:rPr>
                        <a:t>Property</a:t>
                      </a:r>
                      <a:endParaRPr lang="en-GB" sz="1400" b="0" kern="1200" baseline="0" dirty="0">
                        <a:solidFill>
                          <a:schemeClr val="dk1"/>
                        </a:solidFill>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baseline="0" dirty="0" smtClean="0">
                          <a:solidFill>
                            <a:schemeClr val="dk1"/>
                          </a:solidFill>
                          <a:latin typeface="+mn-lt"/>
                          <a:ea typeface="+mn-ea"/>
                          <a:cs typeface="+mn-cs"/>
                        </a:rPr>
                        <a:t>Transport</a:t>
                      </a:r>
                    </a:p>
                  </a:txBody>
                  <a:tcPr anchor="ctr"/>
                </a:tc>
              </a:tr>
              <a:tr h="53048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baseline="0" dirty="0" smtClean="0">
                          <a:solidFill>
                            <a:schemeClr val="dk1"/>
                          </a:solidFill>
                          <a:latin typeface="+mn-lt"/>
                          <a:ea typeface="+mn-ea"/>
                          <a:cs typeface="+mn-cs"/>
                        </a:rPr>
                        <a:t>Agriculture</a:t>
                      </a:r>
                    </a:p>
                  </a:txBody>
                  <a:tcPr anchor="ctr"/>
                </a:tc>
                <a:tc>
                  <a:txBody>
                    <a:bodyPr/>
                    <a:lstStyle/>
                    <a:p>
                      <a:pPr algn="ctr"/>
                      <a:r>
                        <a:rPr lang="en-GB" sz="1400" b="0" kern="1200" baseline="0" dirty="0" smtClean="0">
                          <a:solidFill>
                            <a:schemeClr val="dk1"/>
                          </a:solidFill>
                          <a:latin typeface="+mn-lt"/>
                          <a:ea typeface="+mn-ea"/>
                          <a:cs typeface="+mn-cs"/>
                        </a:rPr>
                        <a:t>Infrastructure</a:t>
                      </a:r>
                    </a:p>
                  </a:txBody>
                  <a:tcPr marL="0" marR="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dirty="0" smtClean="0"/>
                        <a:t>Economic Costs (CCS)</a:t>
                      </a:r>
                      <a:endParaRPr lang="en-GB" sz="1400" b="0" baseline="0" dirty="0" smtClean="0"/>
                    </a:p>
                  </a:txBody>
                  <a:tcPr anchor="ctr"/>
                </a:tc>
              </a:tr>
            </a:tbl>
          </a:graphicData>
        </a:graphic>
      </p:graphicFrame>
      <p:pic>
        <p:nvPicPr>
          <p:cNvPr id="7" name="Picture 6" descr="H19  East Coast Thames.jpg"/>
          <p:cNvPicPr/>
          <p:nvPr/>
        </p:nvPicPr>
        <p:blipFill>
          <a:blip r:embed="rId6" cstate="screen"/>
          <a:stretch>
            <a:fillRect/>
          </a:stretch>
        </p:blipFill>
        <p:spPr>
          <a:xfrm>
            <a:off x="5660570" y="1066800"/>
            <a:ext cx="3483430" cy="4343400"/>
          </a:xfrm>
          <a:prstGeom prst="rect">
            <a:avLst/>
          </a:prstGeom>
        </p:spPr>
      </p:pic>
    </p:spTree>
    <p:extLst>
      <p:ext uri="{BB962C8B-B14F-4D97-AF65-F5344CB8AC3E}">
        <p14:creationId xmlns:p14="http://schemas.microsoft.com/office/powerpoint/2010/main" val="410969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565264" y="505084"/>
            <a:ext cx="6966067" cy="716692"/>
          </a:xfrm>
        </p:spPr>
        <p:txBody>
          <a:bodyPr/>
          <a:lstStyle/>
          <a:p>
            <a:pPr marL="0" indent="0"/>
            <a:r>
              <a:rPr lang="en-GB" altLang="en-US" dirty="0" smtClean="0">
                <a:solidFill>
                  <a:srgbClr val="002060"/>
                </a:solidFill>
              </a:rPr>
              <a:t>Environment Agency’s role </a:t>
            </a:r>
            <a:br>
              <a:rPr lang="en-GB" altLang="en-US" dirty="0" smtClean="0">
                <a:solidFill>
                  <a:srgbClr val="002060"/>
                </a:solidFill>
              </a:rPr>
            </a:br>
            <a:r>
              <a:rPr lang="en-GB" altLang="en-US" dirty="0" smtClean="0">
                <a:solidFill>
                  <a:srgbClr val="002060"/>
                </a:solidFill>
              </a:rPr>
              <a:t>in flood risk management</a:t>
            </a:r>
            <a:endParaRPr lang="en-GB" altLang="en-US" dirty="0">
              <a:solidFill>
                <a:srgbClr val="002060"/>
              </a:solidFill>
            </a:endParaRPr>
          </a:p>
        </p:txBody>
      </p:sp>
      <p:pic>
        <p:nvPicPr>
          <p:cNvPr id="36867" name="Picture 2" descr="New_flood_defence"/>
          <p:cNvPicPr>
            <a:picLocks noChangeArrowheads="1"/>
          </p:cNvPicPr>
          <p:nvPr/>
        </p:nvPicPr>
        <p:blipFill>
          <a:blip r:embed="rId3"/>
          <a:srcRect/>
          <a:stretch>
            <a:fillRect/>
          </a:stretch>
        </p:blipFill>
        <p:spPr bwMode="auto">
          <a:xfrm>
            <a:off x="107951" y="1802371"/>
            <a:ext cx="2087563" cy="1655763"/>
          </a:xfrm>
          <a:prstGeom prst="rect">
            <a:avLst/>
          </a:prstGeom>
          <a:noFill/>
          <a:ln w="9525">
            <a:noFill/>
            <a:miter lim="800000"/>
            <a:headEnd/>
            <a:tailEnd/>
          </a:ln>
          <a:effectLst/>
        </p:spPr>
      </p:pic>
      <p:pic>
        <p:nvPicPr>
          <p:cNvPr id="36868" name="Picture 5" descr="https://c2.staticflickr.com/6/5516/11514778114_a0df676283.jpg"/>
          <p:cNvPicPr>
            <a:picLocks noChangeAspect="1" noChangeArrowheads="1"/>
          </p:cNvPicPr>
          <p:nvPr/>
        </p:nvPicPr>
        <p:blipFill>
          <a:blip r:embed="rId4"/>
          <a:srcRect/>
          <a:stretch>
            <a:fillRect/>
          </a:stretch>
        </p:blipFill>
        <p:spPr bwMode="auto">
          <a:xfrm>
            <a:off x="2268538" y="1802371"/>
            <a:ext cx="2209800" cy="1655763"/>
          </a:xfrm>
          <a:prstGeom prst="rect">
            <a:avLst/>
          </a:prstGeom>
          <a:noFill/>
          <a:ln w="9525">
            <a:noFill/>
            <a:miter lim="800000"/>
            <a:headEnd/>
            <a:tailEnd/>
          </a:ln>
          <a:effectLst/>
        </p:spPr>
      </p:pic>
      <p:pic>
        <p:nvPicPr>
          <p:cNvPr id="8" name="Picture 4"/>
          <p:cNvPicPr>
            <a:picLocks noChangeAspect="1"/>
          </p:cNvPicPr>
          <p:nvPr/>
        </p:nvPicPr>
        <p:blipFill>
          <a:blip r:embed="rId5"/>
          <a:srcRect/>
          <a:stretch>
            <a:fillRect/>
          </a:stretch>
        </p:blipFill>
        <p:spPr bwMode="auto">
          <a:xfrm>
            <a:off x="2298701" y="3850246"/>
            <a:ext cx="2201863" cy="1584325"/>
          </a:xfrm>
          <a:prstGeom prst="rect">
            <a:avLst/>
          </a:prstGeom>
          <a:noFill/>
          <a:ln w="9525">
            <a:noFill/>
            <a:miter lim="800000"/>
            <a:headEnd/>
            <a:tailEnd/>
          </a:ln>
          <a:effectLst/>
        </p:spPr>
      </p:pic>
      <p:pic>
        <p:nvPicPr>
          <p:cNvPr id="36873" name="Picture 7" descr="https://c4.staticflickr.com/8/7407/11529107983_26d53628a3.jpg"/>
          <p:cNvPicPr>
            <a:picLocks noChangeAspect="1" noChangeArrowheads="1"/>
          </p:cNvPicPr>
          <p:nvPr/>
        </p:nvPicPr>
        <p:blipFill>
          <a:blip r:embed="rId6"/>
          <a:srcRect/>
          <a:stretch>
            <a:fillRect/>
          </a:stretch>
        </p:blipFill>
        <p:spPr bwMode="auto">
          <a:xfrm>
            <a:off x="6948488" y="3850246"/>
            <a:ext cx="2087562" cy="1584325"/>
          </a:xfrm>
          <a:prstGeom prst="rect">
            <a:avLst/>
          </a:prstGeom>
          <a:noFill/>
          <a:ln w="9525">
            <a:noFill/>
            <a:miter lim="800000"/>
            <a:headEnd/>
            <a:tailEnd/>
          </a:ln>
          <a:effectLst/>
        </p:spPr>
      </p:pic>
      <p:pic>
        <p:nvPicPr>
          <p:cNvPr id="36874" name="Picture 9" descr="https://c2.staticflickr.com/6/5497/11644839265_68f947ca55.jpg"/>
          <p:cNvPicPr>
            <a:picLocks noChangeAspect="1" noChangeArrowheads="1"/>
          </p:cNvPicPr>
          <p:nvPr/>
        </p:nvPicPr>
        <p:blipFill>
          <a:blip r:embed="rId7"/>
          <a:srcRect/>
          <a:stretch>
            <a:fillRect/>
          </a:stretch>
        </p:blipFill>
        <p:spPr bwMode="auto">
          <a:xfrm>
            <a:off x="4572001" y="3850245"/>
            <a:ext cx="2303463" cy="1606550"/>
          </a:xfrm>
          <a:prstGeom prst="rect">
            <a:avLst/>
          </a:prstGeom>
          <a:noFill/>
          <a:ln w="9525">
            <a:noFill/>
            <a:miter lim="800000"/>
            <a:headEnd/>
            <a:tailEnd/>
          </a:ln>
          <a:effectLst/>
        </p:spPr>
      </p:pic>
      <p:pic>
        <p:nvPicPr>
          <p:cNvPr id="16" name="Picture 2"/>
          <p:cNvPicPr>
            <a:picLocks noChangeArrowheads="1"/>
          </p:cNvPicPr>
          <p:nvPr/>
        </p:nvPicPr>
        <p:blipFill>
          <a:blip r:embed="rId8"/>
          <a:srcRect/>
          <a:stretch>
            <a:fillRect/>
          </a:stretch>
        </p:blipFill>
        <p:spPr bwMode="auto">
          <a:xfrm>
            <a:off x="4572001" y="1784909"/>
            <a:ext cx="2232025" cy="1655762"/>
          </a:xfrm>
          <a:prstGeom prst="rect">
            <a:avLst/>
          </a:prstGeom>
          <a:noFill/>
          <a:ln w="9525">
            <a:solidFill>
              <a:schemeClr val="tx1">
                <a:lumMod val="60000"/>
                <a:lumOff val="40000"/>
              </a:schemeClr>
            </a:solidFill>
            <a:miter lim="800000"/>
            <a:headEnd/>
            <a:tailEnd/>
          </a:ln>
          <a:effectLst/>
        </p:spPr>
      </p:pic>
      <p:pic>
        <p:nvPicPr>
          <p:cNvPr id="36878" name="Picture 14" descr="Flood Warning"/>
          <p:cNvPicPr>
            <a:picLocks noChangeAspect="1" noChangeArrowheads="1"/>
          </p:cNvPicPr>
          <p:nvPr/>
        </p:nvPicPr>
        <p:blipFill>
          <a:blip r:embed="rId9"/>
          <a:srcRect/>
          <a:stretch>
            <a:fillRect/>
          </a:stretch>
        </p:blipFill>
        <p:spPr bwMode="auto">
          <a:xfrm>
            <a:off x="6948488" y="1784909"/>
            <a:ext cx="2087562" cy="1655762"/>
          </a:xfrm>
          <a:prstGeom prst="rect">
            <a:avLst/>
          </a:prstGeom>
          <a:noFill/>
          <a:ln w="9525">
            <a:solidFill>
              <a:schemeClr val="tx1">
                <a:lumMod val="60000"/>
                <a:lumOff val="40000"/>
              </a:schemeClr>
            </a:solidFill>
            <a:miter lim="800000"/>
            <a:headEnd/>
            <a:tailEnd/>
          </a:ln>
          <a:effectLst/>
        </p:spPr>
      </p:pic>
      <p:pic>
        <p:nvPicPr>
          <p:cNvPr id="39948" name="Picture 12"/>
          <p:cNvPicPr>
            <a:picLocks noChangeAspect="1" noChangeArrowheads="1"/>
          </p:cNvPicPr>
          <p:nvPr/>
        </p:nvPicPr>
        <p:blipFill>
          <a:blip r:embed="rId10"/>
          <a:srcRect/>
          <a:stretch>
            <a:fillRect/>
          </a:stretch>
        </p:blipFill>
        <p:spPr bwMode="auto">
          <a:xfrm>
            <a:off x="107951" y="3851833"/>
            <a:ext cx="2087563" cy="1582737"/>
          </a:xfrm>
          <a:prstGeom prst="rect">
            <a:avLst/>
          </a:prstGeom>
          <a:noFill/>
          <a:ln w="9525">
            <a:solidFill>
              <a:schemeClr val="tx1">
                <a:lumMod val="60000"/>
                <a:lumOff val="40000"/>
              </a:schemeClr>
            </a:solidFill>
            <a:miter lim="800000"/>
            <a:headEnd/>
            <a:tailEnd/>
          </a:ln>
          <a:effectLst/>
        </p:spPr>
      </p:pic>
    </p:spTree>
    <p:extLst>
      <p:ext uri="{BB962C8B-B14F-4D97-AF65-F5344CB8AC3E}">
        <p14:creationId xmlns:p14="http://schemas.microsoft.com/office/powerpoint/2010/main" val="3995765311"/>
      </p:ext>
    </p:extLst>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5" y="468316"/>
            <a:ext cx="8207375" cy="707342"/>
          </a:xfrm>
        </p:spPr>
        <p:txBody>
          <a:bodyPr/>
          <a:lstStyle/>
          <a:p>
            <a:r>
              <a:rPr lang="en-GB" dirty="0" smtClean="0">
                <a:solidFill>
                  <a:srgbClr val="034B89"/>
                </a:solidFill>
              </a:rPr>
              <a:t>A few of the findings…</a:t>
            </a:r>
            <a:endParaRPr lang="en-GB" dirty="0">
              <a:solidFill>
                <a:srgbClr val="034B89"/>
              </a:solidFill>
            </a:endParaRPr>
          </a:p>
        </p:txBody>
      </p:sp>
      <p:sp>
        <p:nvSpPr>
          <p:cNvPr id="3" name="Content Placeholder 2"/>
          <p:cNvSpPr>
            <a:spLocks noGrp="1"/>
          </p:cNvSpPr>
          <p:nvPr>
            <p:ph idx="1"/>
          </p:nvPr>
        </p:nvSpPr>
        <p:spPr>
          <a:xfrm>
            <a:off x="468315" y="2151529"/>
            <a:ext cx="8207375" cy="3509498"/>
          </a:xfrm>
        </p:spPr>
        <p:txBody>
          <a:bodyPr/>
          <a:lstStyle/>
          <a:p>
            <a:r>
              <a:rPr lang="en-GB" sz="2600" dirty="0" smtClean="0">
                <a:solidFill>
                  <a:srgbClr val="034B89"/>
                </a:solidFill>
              </a:rPr>
              <a:t>A </a:t>
            </a:r>
            <a:r>
              <a:rPr lang="en-GB" sz="2600" b="1" dirty="0" smtClean="0">
                <a:solidFill>
                  <a:srgbClr val="034B89"/>
                </a:solidFill>
              </a:rPr>
              <a:t>sound approach</a:t>
            </a:r>
            <a:r>
              <a:rPr lang="en-GB" sz="2600" dirty="0" smtClean="0">
                <a:solidFill>
                  <a:srgbClr val="034B89"/>
                </a:solidFill>
              </a:rPr>
              <a:t> for plausible</a:t>
            </a:r>
            <a:br>
              <a:rPr lang="en-GB" sz="2600" dirty="0" smtClean="0">
                <a:solidFill>
                  <a:srgbClr val="034B89"/>
                </a:solidFill>
              </a:rPr>
            </a:br>
            <a:r>
              <a:rPr lang="en-GB" sz="2600" dirty="0" smtClean="0">
                <a:solidFill>
                  <a:srgbClr val="034B89"/>
                </a:solidFill>
              </a:rPr>
              <a:t>national scale flood emergencies</a:t>
            </a:r>
          </a:p>
          <a:p>
            <a:r>
              <a:rPr lang="en-GB" sz="2600" b="1" dirty="0" smtClean="0">
                <a:solidFill>
                  <a:srgbClr val="034B89"/>
                </a:solidFill>
              </a:rPr>
              <a:t>Several coasts</a:t>
            </a:r>
            <a:r>
              <a:rPr lang="en-GB" sz="2600" dirty="0" smtClean="0">
                <a:solidFill>
                  <a:srgbClr val="034B89"/>
                </a:solidFill>
              </a:rPr>
              <a:t> are at risk of widespread coastal flooding – </a:t>
            </a:r>
            <a:r>
              <a:rPr lang="en-GB" sz="2600" i="1" dirty="0" smtClean="0">
                <a:solidFill>
                  <a:srgbClr val="034B89"/>
                </a:solidFill>
              </a:rPr>
              <a:t>not just the East Coast</a:t>
            </a:r>
          </a:p>
          <a:p>
            <a:r>
              <a:rPr lang="en-GB" sz="2600" b="1" dirty="0" smtClean="0">
                <a:solidFill>
                  <a:srgbClr val="034B89"/>
                </a:solidFill>
              </a:rPr>
              <a:t>Widespread inland flooding</a:t>
            </a:r>
            <a:r>
              <a:rPr lang="en-GB" sz="2600" dirty="0" smtClean="0">
                <a:solidFill>
                  <a:srgbClr val="034B89"/>
                </a:solidFill>
              </a:rPr>
              <a:t> can take many shapes and sizes – </a:t>
            </a:r>
            <a:r>
              <a:rPr lang="en-GB" sz="2600" i="1" dirty="0" smtClean="0">
                <a:solidFill>
                  <a:srgbClr val="034B89"/>
                </a:solidFill>
              </a:rPr>
              <a:t>don’t just plan for the last event</a:t>
            </a:r>
          </a:p>
          <a:p>
            <a:endParaRPr lang="en-GB" sz="2600" dirty="0" smtClean="0">
              <a:solidFill>
                <a:srgbClr val="034B89"/>
              </a:solidFill>
            </a:endParaRPr>
          </a:p>
          <a:p>
            <a:endParaRPr lang="en-GB" sz="2600" dirty="0" smtClean="0">
              <a:solidFill>
                <a:srgbClr val="034B89"/>
              </a:solidFill>
            </a:endParaRPr>
          </a:p>
          <a:p>
            <a:endParaRPr lang="en-GB" b="1" dirty="0" smtClean="0">
              <a:solidFill>
                <a:srgbClr val="034B89"/>
              </a:solidFill>
            </a:endParaRPr>
          </a:p>
        </p:txBody>
      </p:sp>
      <p:pic>
        <p:nvPicPr>
          <p:cNvPr id="6" name="Picture 5" descr="2015-01-20-IdeasMakeorBreakYourBusiness.jpg"/>
          <p:cNvPicPr/>
          <p:nvPr/>
        </p:nvPicPr>
        <p:blipFill>
          <a:blip r:embed="rId3" cstate="screen"/>
          <a:srcRect/>
          <a:stretch>
            <a:fillRect/>
          </a:stretch>
        </p:blipFill>
        <p:spPr bwMode="auto">
          <a:xfrm>
            <a:off x="5943600" y="0"/>
            <a:ext cx="3200400" cy="1828800"/>
          </a:xfrm>
          <a:prstGeom prst="rect">
            <a:avLst/>
          </a:prstGeom>
          <a:noFill/>
          <a:ln w="9525">
            <a:noFill/>
            <a:miter lim="800000"/>
            <a:headEnd/>
            <a:tailEnd/>
          </a:ln>
        </p:spPr>
      </p:pic>
    </p:spTree>
    <p:extLst>
      <p:ext uri="{BB962C8B-B14F-4D97-AF65-F5344CB8AC3E}">
        <p14:creationId xmlns:p14="http://schemas.microsoft.com/office/powerpoint/2010/main" val="36336172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Pictures\Medmerry 201310.jpg"/>
          <p:cNvPicPr>
            <a:picLocks noChangeAspect="1" noChangeArrowheads="1"/>
          </p:cNvPicPr>
          <p:nvPr/>
        </p:nvPicPr>
        <p:blipFill>
          <a:blip r:embed="rId2" cstate="email"/>
          <a:srcRect t="6298"/>
          <a:stretch>
            <a:fillRect/>
          </a:stretch>
        </p:blipFill>
        <p:spPr bwMode="auto">
          <a:xfrm>
            <a:off x="1686449" y="1377897"/>
            <a:ext cx="5771101" cy="4447302"/>
          </a:xfrm>
          <a:prstGeom prst="rect">
            <a:avLst/>
          </a:prstGeom>
          <a:noFill/>
          <a:ln w="9525">
            <a:noFill/>
            <a:miter lim="800000"/>
            <a:headEnd/>
            <a:tailEnd/>
          </a:ln>
        </p:spPr>
      </p:pic>
      <p:sp>
        <p:nvSpPr>
          <p:cNvPr id="7" name="TextBox 6"/>
          <p:cNvSpPr txBox="1"/>
          <p:nvPr/>
        </p:nvSpPr>
        <p:spPr>
          <a:xfrm>
            <a:off x="0" y="332656"/>
            <a:ext cx="7879404" cy="646331"/>
          </a:xfrm>
          <a:prstGeom prst="rect">
            <a:avLst/>
          </a:prstGeom>
          <a:noFill/>
        </p:spPr>
        <p:txBody>
          <a:bodyPr wrap="square" rtlCol="0">
            <a:spAutoFit/>
          </a:bodyPr>
          <a:lstStyle/>
          <a:p>
            <a:pPr algn="ctr"/>
            <a:r>
              <a:rPr lang="en-GB" sz="3600" b="1" dirty="0" smtClean="0">
                <a:solidFill>
                  <a:schemeClr val="bg1"/>
                </a:solidFill>
              </a:rPr>
              <a:t>Modelling catchment processes</a:t>
            </a:r>
          </a:p>
        </p:txBody>
      </p:sp>
    </p:spTree>
    <p:extLst>
      <p:ext uri="{BB962C8B-B14F-4D97-AF65-F5344CB8AC3E}">
        <p14:creationId xmlns:p14="http://schemas.microsoft.com/office/powerpoint/2010/main" val="541981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Oval 70"/>
          <p:cNvSpPr/>
          <p:nvPr/>
        </p:nvSpPr>
        <p:spPr>
          <a:xfrm>
            <a:off x="323528" y="1340768"/>
            <a:ext cx="971600" cy="1584176"/>
          </a:xfrm>
          <a:prstGeom prst="ellipse">
            <a:avLst/>
          </a:prstGeom>
          <a:solidFill>
            <a:schemeClr val="accent1">
              <a:lumMod val="40000"/>
              <a:lumOff val="60000"/>
            </a:schemeClr>
          </a:solidFill>
          <a:ln>
            <a:solidFill>
              <a:schemeClr val="accent6">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pic>
        <p:nvPicPr>
          <p:cNvPr id="1032" name="Picture 8"/>
          <p:cNvPicPr>
            <a:picLocks noChangeAspect="1" noChangeArrowheads="1"/>
          </p:cNvPicPr>
          <p:nvPr/>
        </p:nvPicPr>
        <p:blipFill>
          <a:blip r:embed="rId2" cstate="print"/>
          <a:srcRect/>
          <a:stretch>
            <a:fillRect/>
          </a:stretch>
        </p:blipFill>
        <p:spPr bwMode="auto">
          <a:xfrm>
            <a:off x="7956376" y="2132856"/>
            <a:ext cx="1187624" cy="814958"/>
          </a:xfrm>
          <a:prstGeom prst="rect">
            <a:avLst/>
          </a:prstGeom>
          <a:noFill/>
          <a:ln w="9525">
            <a:noFill/>
            <a:miter lim="800000"/>
            <a:headEnd/>
            <a:tailEnd/>
          </a:ln>
        </p:spPr>
      </p:pic>
      <p:pic>
        <p:nvPicPr>
          <p:cNvPr id="1030" name="Picture 6"/>
          <p:cNvPicPr>
            <a:picLocks noChangeAspect="1" noChangeArrowheads="1"/>
          </p:cNvPicPr>
          <p:nvPr/>
        </p:nvPicPr>
        <p:blipFill>
          <a:blip r:embed="rId3" cstate="print"/>
          <a:srcRect/>
          <a:stretch>
            <a:fillRect/>
          </a:stretch>
        </p:blipFill>
        <p:spPr bwMode="auto">
          <a:xfrm rot="20435366">
            <a:off x="2350646" y="2364099"/>
            <a:ext cx="628650" cy="606425"/>
          </a:xfrm>
          <a:prstGeom prst="rect">
            <a:avLst/>
          </a:prstGeom>
          <a:noFill/>
          <a:ln w="9525">
            <a:noFill/>
            <a:miter lim="800000"/>
            <a:headEnd/>
            <a:tailEnd/>
          </a:ln>
        </p:spPr>
      </p:pic>
      <p:pic>
        <p:nvPicPr>
          <p:cNvPr id="1029" name="Picture 5"/>
          <p:cNvPicPr>
            <a:picLocks noChangeAspect="1" noChangeArrowheads="1"/>
          </p:cNvPicPr>
          <p:nvPr/>
        </p:nvPicPr>
        <p:blipFill>
          <a:blip r:embed="rId3" cstate="print"/>
          <a:srcRect/>
          <a:stretch>
            <a:fillRect/>
          </a:stretch>
        </p:blipFill>
        <p:spPr bwMode="auto">
          <a:xfrm>
            <a:off x="1907704" y="2420888"/>
            <a:ext cx="628650" cy="606425"/>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rot="20544165">
            <a:off x="2848760" y="2213695"/>
            <a:ext cx="628650" cy="606425"/>
          </a:xfrm>
          <a:prstGeom prst="rect">
            <a:avLst/>
          </a:prstGeom>
          <a:noFill/>
          <a:ln w="9525">
            <a:noFill/>
            <a:miter lim="800000"/>
            <a:headEnd/>
            <a:tailEnd/>
          </a:ln>
        </p:spPr>
      </p:pic>
      <p:sp>
        <p:nvSpPr>
          <p:cNvPr id="5" name="Flowchart: Punched Tape 4"/>
          <p:cNvSpPr/>
          <p:nvPr/>
        </p:nvSpPr>
        <p:spPr>
          <a:xfrm>
            <a:off x="1907704" y="2636912"/>
            <a:ext cx="1944216" cy="1080120"/>
          </a:xfrm>
          <a:prstGeom prst="flowChartPunchedTap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lowchart: Punched Tape 5"/>
          <p:cNvSpPr/>
          <p:nvPr/>
        </p:nvSpPr>
        <p:spPr>
          <a:xfrm>
            <a:off x="3851920" y="2636912"/>
            <a:ext cx="1944216" cy="1080120"/>
          </a:xfrm>
          <a:prstGeom prst="flowChartPunchedTap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lowchart: Punched Tape 6"/>
          <p:cNvSpPr/>
          <p:nvPr/>
        </p:nvSpPr>
        <p:spPr>
          <a:xfrm>
            <a:off x="5796136" y="2636912"/>
            <a:ext cx="1944216" cy="1080120"/>
          </a:xfrm>
          <a:prstGeom prst="flowChartPunchedTap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lowchart: Punched Tape 7"/>
          <p:cNvSpPr/>
          <p:nvPr/>
        </p:nvSpPr>
        <p:spPr>
          <a:xfrm>
            <a:off x="7740352" y="2636912"/>
            <a:ext cx="1944216" cy="1080120"/>
          </a:xfrm>
          <a:prstGeom prst="flowChartPunchedTap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rot="19191834">
            <a:off x="7697219" y="1793057"/>
            <a:ext cx="720080"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TextBox 73"/>
          <p:cNvSpPr txBox="1"/>
          <p:nvPr/>
        </p:nvSpPr>
        <p:spPr>
          <a:xfrm>
            <a:off x="0" y="6211669"/>
            <a:ext cx="2843808" cy="646331"/>
          </a:xfrm>
          <a:prstGeom prst="rect">
            <a:avLst/>
          </a:prstGeom>
          <a:solidFill>
            <a:schemeClr val="accent1">
              <a:lumMod val="40000"/>
              <a:lumOff val="60000"/>
            </a:schemeClr>
          </a:solidFill>
        </p:spPr>
        <p:txBody>
          <a:bodyPr wrap="square" rtlCol="0">
            <a:spAutoFit/>
          </a:bodyPr>
          <a:lstStyle/>
          <a:p>
            <a:pPr algn="ctr"/>
            <a:r>
              <a:rPr lang="en-GB" b="1" dirty="0" smtClean="0">
                <a:solidFill>
                  <a:schemeClr val="tx2">
                    <a:lumMod val="50000"/>
                  </a:schemeClr>
                </a:solidFill>
              </a:rPr>
              <a:t>Uplands/steep slopes</a:t>
            </a:r>
          </a:p>
          <a:p>
            <a:pPr algn="ctr"/>
            <a:endParaRPr lang="en-GB" b="1" dirty="0" smtClean="0">
              <a:solidFill>
                <a:schemeClr val="tx2">
                  <a:lumMod val="50000"/>
                </a:schemeClr>
              </a:solidFill>
            </a:endParaRPr>
          </a:p>
        </p:txBody>
      </p:sp>
      <p:sp>
        <p:nvSpPr>
          <p:cNvPr id="76" name="TextBox 75"/>
          <p:cNvSpPr txBox="1"/>
          <p:nvPr/>
        </p:nvSpPr>
        <p:spPr>
          <a:xfrm>
            <a:off x="2843808" y="6211669"/>
            <a:ext cx="2880320" cy="646331"/>
          </a:xfrm>
          <a:prstGeom prst="rect">
            <a:avLst/>
          </a:prstGeom>
          <a:solidFill>
            <a:schemeClr val="accent6">
              <a:lumMod val="75000"/>
            </a:schemeClr>
          </a:solidFill>
        </p:spPr>
        <p:txBody>
          <a:bodyPr wrap="square" rtlCol="0">
            <a:spAutoFit/>
          </a:bodyPr>
          <a:lstStyle/>
          <a:p>
            <a:pPr algn="ctr"/>
            <a:r>
              <a:rPr lang="en-GB" b="1" dirty="0" smtClean="0">
                <a:solidFill>
                  <a:schemeClr val="tx2">
                    <a:lumMod val="50000"/>
                  </a:schemeClr>
                </a:solidFill>
              </a:rPr>
              <a:t>Floodplain</a:t>
            </a:r>
          </a:p>
          <a:p>
            <a:endParaRPr lang="en-GB" dirty="0">
              <a:solidFill>
                <a:schemeClr val="bg1"/>
              </a:solidFill>
            </a:endParaRPr>
          </a:p>
        </p:txBody>
      </p:sp>
      <p:sp>
        <p:nvSpPr>
          <p:cNvPr id="77" name="TextBox 76"/>
          <p:cNvSpPr txBox="1"/>
          <p:nvPr/>
        </p:nvSpPr>
        <p:spPr>
          <a:xfrm>
            <a:off x="5724128" y="6211669"/>
            <a:ext cx="1728192" cy="646331"/>
          </a:xfrm>
          <a:prstGeom prst="rect">
            <a:avLst/>
          </a:prstGeom>
          <a:solidFill>
            <a:schemeClr val="accent4">
              <a:lumMod val="75000"/>
            </a:schemeClr>
          </a:solidFill>
        </p:spPr>
        <p:txBody>
          <a:bodyPr wrap="square" rtlCol="0">
            <a:spAutoFit/>
          </a:bodyPr>
          <a:lstStyle/>
          <a:p>
            <a:pPr algn="ctr"/>
            <a:r>
              <a:rPr lang="en-GB" b="1" dirty="0" smtClean="0">
                <a:solidFill>
                  <a:schemeClr val="tx2">
                    <a:lumMod val="50000"/>
                  </a:schemeClr>
                </a:solidFill>
              </a:rPr>
              <a:t>In-channel</a:t>
            </a:r>
          </a:p>
          <a:p>
            <a:pPr algn="ctr"/>
            <a:endParaRPr lang="en-GB" b="1" dirty="0" smtClean="0">
              <a:solidFill>
                <a:schemeClr val="tx2">
                  <a:lumMod val="50000"/>
                </a:schemeClr>
              </a:solidFill>
            </a:endParaRPr>
          </a:p>
        </p:txBody>
      </p:sp>
      <p:sp>
        <p:nvSpPr>
          <p:cNvPr id="72" name="Oval 71"/>
          <p:cNvSpPr/>
          <p:nvPr/>
        </p:nvSpPr>
        <p:spPr>
          <a:xfrm>
            <a:off x="683568" y="1700808"/>
            <a:ext cx="971600" cy="1584176"/>
          </a:xfrm>
          <a:prstGeom prst="ellipse">
            <a:avLst/>
          </a:prstGeom>
          <a:solidFill>
            <a:schemeClr val="accent1">
              <a:lumMod val="75000"/>
            </a:schemeClr>
          </a:solidFill>
          <a:ln>
            <a:solidFill>
              <a:schemeClr val="accent6">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69" name="Rectangle 68"/>
          <p:cNvSpPr/>
          <p:nvPr/>
        </p:nvSpPr>
        <p:spPr>
          <a:xfrm rot="19646340">
            <a:off x="5436096" y="1844824"/>
            <a:ext cx="720080"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TextBox 80"/>
          <p:cNvSpPr txBox="1"/>
          <p:nvPr/>
        </p:nvSpPr>
        <p:spPr>
          <a:xfrm>
            <a:off x="1763688" y="188640"/>
            <a:ext cx="5976664" cy="646331"/>
          </a:xfrm>
          <a:prstGeom prst="rect">
            <a:avLst/>
          </a:prstGeom>
          <a:noFill/>
          <a:ln>
            <a:noFill/>
          </a:ln>
        </p:spPr>
        <p:txBody>
          <a:bodyPr wrap="square" rtlCol="0">
            <a:spAutoFit/>
          </a:bodyPr>
          <a:lstStyle/>
          <a:p>
            <a:pPr algn="ctr"/>
            <a:r>
              <a:rPr lang="en-GB" b="1" dirty="0" smtClean="0">
                <a:solidFill>
                  <a:schemeClr val="tx2">
                    <a:lumMod val="50000"/>
                  </a:schemeClr>
                </a:solidFill>
              </a:rPr>
              <a:t>Working with Natural Processes on rivers &amp; their tributaries</a:t>
            </a:r>
          </a:p>
          <a:p>
            <a:pPr algn="ctr"/>
            <a:endParaRPr lang="en-GB" b="1" dirty="0">
              <a:solidFill>
                <a:schemeClr val="tx2">
                  <a:lumMod val="50000"/>
                </a:schemeClr>
              </a:solidFill>
            </a:endParaRPr>
          </a:p>
        </p:txBody>
      </p:sp>
      <p:pic>
        <p:nvPicPr>
          <p:cNvPr id="84" name="Picture 8" descr="DSCF8671.JPG"/>
          <p:cNvPicPr>
            <a:picLocks noChangeAspect="1"/>
          </p:cNvPicPr>
          <p:nvPr/>
        </p:nvPicPr>
        <p:blipFill>
          <a:blip r:embed="rId4" cstate="email"/>
          <a:srcRect/>
          <a:stretch>
            <a:fillRect/>
          </a:stretch>
        </p:blipFill>
        <p:spPr bwMode="auto">
          <a:xfrm>
            <a:off x="5004048" y="3933056"/>
            <a:ext cx="1008112" cy="720080"/>
          </a:xfrm>
          <a:prstGeom prst="rect">
            <a:avLst/>
          </a:prstGeom>
          <a:ln>
            <a:noFill/>
          </a:ln>
          <a:effectLst>
            <a:outerShdw blurRad="292100" dist="139700" dir="2700000" algn="tl" rotWithShape="0">
              <a:srgbClr val="333333">
                <a:alpha val="65000"/>
              </a:srgbClr>
            </a:outerShdw>
          </a:effectLst>
        </p:spPr>
      </p:pic>
      <p:pic>
        <p:nvPicPr>
          <p:cNvPr id="85" name="Picture 4"/>
          <p:cNvPicPr>
            <a:picLocks noChangeAspect="1" noChangeArrowheads="1"/>
          </p:cNvPicPr>
          <p:nvPr/>
        </p:nvPicPr>
        <p:blipFill>
          <a:blip r:embed="rId5" cstate="print"/>
          <a:srcRect/>
          <a:stretch>
            <a:fillRect/>
          </a:stretch>
        </p:blipFill>
        <p:spPr bwMode="auto">
          <a:xfrm>
            <a:off x="1403648" y="692696"/>
            <a:ext cx="936104" cy="735510"/>
          </a:xfrm>
          <a:prstGeom prst="rect">
            <a:avLst/>
          </a:prstGeom>
          <a:ln>
            <a:noFill/>
          </a:ln>
          <a:effectLst>
            <a:outerShdw blurRad="292100" dist="139700" dir="2700000" algn="tl" rotWithShape="0">
              <a:srgbClr val="333333">
                <a:alpha val="65000"/>
              </a:srgbClr>
            </a:outerShdw>
          </a:effectLst>
        </p:spPr>
      </p:pic>
      <p:sp>
        <p:nvSpPr>
          <p:cNvPr id="86" name="TextBox 85"/>
          <p:cNvSpPr txBox="1"/>
          <p:nvPr/>
        </p:nvSpPr>
        <p:spPr>
          <a:xfrm>
            <a:off x="3059832" y="4725144"/>
            <a:ext cx="1224136" cy="400110"/>
          </a:xfrm>
          <a:prstGeom prst="rect">
            <a:avLst/>
          </a:prstGeom>
          <a:noFill/>
        </p:spPr>
        <p:txBody>
          <a:bodyPr wrap="square" rtlCol="0">
            <a:spAutoFit/>
          </a:bodyPr>
          <a:lstStyle/>
          <a:p>
            <a:pPr algn="ctr"/>
            <a:r>
              <a:rPr lang="en-GB" sz="1000" b="1" dirty="0" smtClean="0">
                <a:solidFill>
                  <a:schemeClr val="accent1">
                    <a:lumMod val="50000"/>
                  </a:schemeClr>
                </a:solidFill>
              </a:rPr>
              <a:t>River &amp; floodplain reconnection</a:t>
            </a:r>
            <a:endParaRPr lang="en-GB" sz="1000" b="1" dirty="0">
              <a:solidFill>
                <a:schemeClr val="accent1">
                  <a:lumMod val="50000"/>
                </a:schemeClr>
              </a:solidFill>
            </a:endParaRPr>
          </a:p>
        </p:txBody>
      </p:sp>
      <p:pic>
        <p:nvPicPr>
          <p:cNvPr id="87" name="Picture 86" descr="8220541097_b7069497db[1].jpg"/>
          <p:cNvPicPr/>
          <p:nvPr/>
        </p:nvPicPr>
        <p:blipFill>
          <a:blip r:embed="rId6" cstate="print"/>
          <a:srcRect/>
          <a:stretch>
            <a:fillRect/>
          </a:stretch>
        </p:blipFill>
        <p:spPr bwMode="auto">
          <a:xfrm>
            <a:off x="3131840" y="3933056"/>
            <a:ext cx="1008112" cy="720080"/>
          </a:xfrm>
          <a:prstGeom prst="rect">
            <a:avLst/>
          </a:prstGeom>
          <a:ln>
            <a:noFill/>
          </a:ln>
          <a:effectLst>
            <a:outerShdw blurRad="292100" dist="139700" dir="2700000" algn="tl" rotWithShape="0">
              <a:srgbClr val="333333">
                <a:alpha val="65000"/>
              </a:srgbClr>
            </a:outerShdw>
          </a:effectLst>
        </p:spPr>
      </p:pic>
      <p:sp>
        <p:nvSpPr>
          <p:cNvPr id="89" name="TextBox 88"/>
          <p:cNvSpPr txBox="1"/>
          <p:nvPr/>
        </p:nvSpPr>
        <p:spPr>
          <a:xfrm>
            <a:off x="6228184" y="4725144"/>
            <a:ext cx="1080120" cy="246221"/>
          </a:xfrm>
          <a:prstGeom prst="rect">
            <a:avLst/>
          </a:prstGeom>
          <a:noFill/>
        </p:spPr>
        <p:txBody>
          <a:bodyPr wrap="square" rtlCol="0">
            <a:spAutoFit/>
          </a:bodyPr>
          <a:lstStyle/>
          <a:p>
            <a:r>
              <a:rPr lang="en-GB" sz="1000" b="1" dirty="0" smtClean="0">
                <a:solidFill>
                  <a:schemeClr val="accent1">
                    <a:lumMod val="50000"/>
                  </a:schemeClr>
                </a:solidFill>
              </a:rPr>
              <a:t>Woody dams</a:t>
            </a:r>
            <a:endParaRPr lang="en-GB" sz="1000" b="1" dirty="0">
              <a:solidFill>
                <a:schemeClr val="accent1">
                  <a:lumMod val="50000"/>
                </a:schemeClr>
              </a:solidFill>
            </a:endParaRPr>
          </a:p>
        </p:txBody>
      </p:sp>
      <p:pic>
        <p:nvPicPr>
          <p:cNvPr id="90" name="Picture 2" descr="IMG_0006"/>
          <p:cNvPicPr>
            <a:picLocks noChangeAspect="1" noChangeArrowheads="1"/>
          </p:cNvPicPr>
          <p:nvPr/>
        </p:nvPicPr>
        <p:blipFill>
          <a:blip r:embed="rId7" cstate="print"/>
          <a:srcRect/>
          <a:stretch>
            <a:fillRect/>
          </a:stretch>
        </p:blipFill>
        <p:spPr bwMode="auto">
          <a:xfrm>
            <a:off x="6228184" y="3933056"/>
            <a:ext cx="1008112" cy="702078"/>
          </a:xfrm>
          <a:prstGeom prst="rect">
            <a:avLst/>
          </a:prstGeom>
          <a:ln>
            <a:noFill/>
          </a:ln>
          <a:effectLst>
            <a:outerShdw blurRad="292100" dist="139700" dir="2700000" algn="tl" rotWithShape="0">
              <a:srgbClr val="333333">
                <a:alpha val="65000"/>
              </a:srgbClr>
            </a:outerShdw>
          </a:effectLst>
        </p:spPr>
      </p:pic>
      <p:pic>
        <p:nvPicPr>
          <p:cNvPr id="91" name="Picture 2"/>
          <p:cNvPicPr>
            <a:picLocks noChangeAspect="1" noChangeArrowheads="1"/>
          </p:cNvPicPr>
          <p:nvPr/>
        </p:nvPicPr>
        <p:blipFill>
          <a:blip r:embed="rId8" cstate="print"/>
          <a:srcRect/>
          <a:stretch>
            <a:fillRect/>
          </a:stretch>
        </p:blipFill>
        <p:spPr bwMode="auto">
          <a:xfrm>
            <a:off x="3419872" y="1052736"/>
            <a:ext cx="1008112" cy="720080"/>
          </a:xfrm>
          <a:prstGeom prst="rect">
            <a:avLst/>
          </a:prstGeom>
          <a:ln>
            <a:noFill/>
          </a:ln>
          <a:effectLst>
            <a:outerShdw blurRad="292100" dist="139700" dir="2700000" algn="tl" rotWithShape="0">
              <a:srgbClr val="333333">
                <a:alpha val="65000"/>
              </a:srgbClr>
            </a:outerShdw>
          </a:effectLst>
        </p:spPr>
      </p:pic>
      <p:pic>
        <p:nvPicPr>
          <p:cNvPr id="95" name="Picture 94" descr="DSCF9032.JPG"/>
          <p:cNvPicPr>
            <a:picLocks noChangeAspect="1"/>
          </p:cNvPicPr>
          <p:nvPr/>
        </p:nvPicPr>
        <p:blipFill>
          <a:blip r:embed="rId9" cstate="email"/>
          <a:srcRect/>
          <a:stretch>
            <a:fillRect/>
          </a:stretch>
        </p:blipFill>
        <p:spPr bwMode="auto">
          <a:xfrm>
            <a:off x="2483768" y="1052736"/>
            <a:ext cx="792088" cy="1008112"/>
          </a:xfrm>
          <a:prstGeom prst="rect">
            <a:avLst/>
          </a:prstGeom>
          <a:noFill/>
          <a:ln w="9525">
            <a:noFill/>
            <a:miter lim="800000"/>
            <a:headEnd/>
            <a:tailEnd/>
          </a:ln>
        </p:spPr>
      </p:pic>
      <p:pic>
        <p:nvPicPr>
          <p:cNvPr id="96" name="Picture 5" descr="P1010119"/>
          <p:cNvPicPr>
            <a:picLocks noChangeAspect="1" noChangeArrowheads="1"/>
          </p:cNvPicPr>
          <p:nvPr/>
        </p:nvPicPr>
        <p:blipFill>
          <a:blip r:embed="rId10" cstate="email"/>
          <a:srcRect/>
          <a:stretch>
            <a:fillRect/>
          </a:stretch>
        </p:blipFill>
        <p:spPr bwMode="auto">
          <a:xfrm>
            <a:off x="323528" y="3789040"/>
            <a:ext cx="936104" cy="792088"/>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97" name="Picture 4" descr="DSCF8733.JPG"/>
          <p:cNvPicPr>
            <a:picLocks noChangeAspect="1"/>
          </p:cNvPicPr>
          <p:nvPr/>
        </p:nvPicPr>
        <p:blipFill>
          <a:blip r:embed="rId11" cstate="email"/>
          <a:srcRect/>
          <a:stretch>
            <a:fillRect/>
          </a:stretch>
        </p:blipFill>
        <p:spPr bwMode="auto">
          <a:xfrm>
            <a:off x="251520" y="404664"/>
            <a:ext cx="936104" cy="638780"/>
          </a:xfrm>
          <a:prstGeom prst="rect">
            <a:avLst/>
          </a:prstGeom>
          <a:noFill/>
          <a:ln w="9525">
            <a:noFill/>
            <a:miter lim="800000"/>
            <a:headEnd/>
            <a:tailEnd/>
          </a:ln>
        </p:spPr>
      </p:pic>
      <p:pic>
        <p:nvPicPr>
          <p:cNvPr id="98" name="Picture 2" descr="1046041"/>
          <p:cNvPicPr>
            <a:picLocks noChangeAspect="1" noChangeArrowheads="1"/>
          </p:cNvPicPr>
          <p:nvPr/>
        </p:nvPicPr>
        <p:blipFill>
          <a:blip r:embed="rId12" cstate="email"/>
          <a:srcRect/>
          <a:stretch>
            <a:fillRect/>
          </a:stretch>
        </p:blipFill>
        <p:spPr bwMode="auto">
          <a:xfrm>
            <a:off x="1619672" y="3789040"/>
            <a:ext cx="720080" cy="936104"/>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99" name="TextBox 98"/>
          <p:cNvSpPr txBox="1"/>
          <p:nvPr/>
        </p:nvSpPr>
        <p:spPr>
          <a:xfrm>
            <a:off x="1331640" y="4725144"/>
            <a:ext cx="1224136" cy="707886"/>
          </a:xfrm>
          <a:prstGeom prst="rect">
            <a:avLst/>
          </a:prstGeom>
          <a:noFill/>
        </p:spPr>
        <p:txBody>
          <a:bodyPr wrap="square" rtlCol="0">
            <a:spAutoFit/>
          </a:bodyPr>
          <a:lstStyle/>
          <a:p>
            <a:pPr algn="ctr"/>
            <a:r>
              <a:rPr lang="en-GB" sz="1000" b="1" dirty="0" smtClean="0">
                <a:solidFill>
                  <a:schemeClr val="accent1">
                    <a:lumMod val="50000"/>
                  </a:schemeClr>
                </a:solidFill>
              </a:rPr>
              <a:t>Woodlands in wider catchment &amp; as flow interception</a:t>
            </a:r>
            <a:endParaRPr lang="en-GB" sz="1000" b="1" dirty="0">
              <a:solidFill>
                <a:schemeClr val="accent1">
                  <a:lumMod val="50000"/>
                </a:schemeClr>
              </a:solidFill>
            </a:endParaRPr>
          </a:p>
        </p:txBody>
      </p:sp>
      <p:sp>
        <p:nvSpPr>
          <p:cNvPr id="100" name="TextBox 99"/>
          <p:cNvSpPr txBox="1"/>
          <p:nvPr/>
        </p:nvSpPr>
        <p:spPr>
          <a:xfrm>
            <a:off x="179512" y="4653136"/>
            <a:ext cx="1368152" cy="400110"/>
          </a:xfrm>
          <a:prstGeom prst="rect">
            <a:avLst/>
          </a:prstGeom>
          <a:noFill/>
        </p:spPr>
        <p:txBody>
          <a:bodyPr wrap="square" rtlCol="0">
            <a:spAutoFit/>
          </a:bodyPr>
          <a:lstStyle/>
          <a:p>
            <a:r>
              <a:rPr lang="en-GB" sz="1000" b="1" dirty="0" smtClean="0">
                <a:solidFill>
                  <a:schemeClr val="accent1">
                    <a:lumMod val="50000"/>
                  </a:schemeClr>
                </a:solidFill>
              </a:rPr>
              <a:t>Ponds &amp; runoff attenuation</a:t>
            </a:r>
            <a:endParaRPr lang="en-GB" sz="1000" b="1" dirty="0">
              <a:solidFill>
                <a:schemeClr val="accent1">
                  <a:lumMod val="50000"/>
                </a:schemeClr>
              </a:solidFill>
            </a:endParaRPr>
          </a:p>
        </p:txBody>
      </p:sp>
      <p:sp>
        <p:nvSpPr>
          <p:cNvPr id="101" name="TextBox 100"/>
          <p:cNvSpPr txBox="1"/>
          <p:nvPr/>
        </p:nvSpPr>
        <p:spPr>
          <a:xfrm>
            <a:off x="251520" y="1052736"/>
            <a:ext cx="1008112" cy="246221"/>
          </a:xfrm>
          <a:prstGeom prst="rect">
            <a:avLst/>
          </a:prstGeom>
          <a:noFill/>
        </p:spPr>
        <p:txBody>
          <a:bodyPr wrap="square" rtlCol="0">
            <a:spAutoFit/>
          </a:bodyPr>
          <a:lstStyle/>
          <a:p>
            <a:r>
              <a:rPr lang="en-GB" sz="1000" b="1" dirty="0" smtClean="0">
                <a:solidFill>
                  <a:schemeClr val="accent1">
                    <a:lumMod val="50000"/>
                  </a:schemeClr>
                </a:solidFill>
              </a:rPr>
              <a:t>Grip blocking</a:t>
            </a:r>
            <a:endParaRPr lang="en-GB" sz="1000" b="1" dirty="0">
              <a:solidFill>
                <a:schemeClr val="accent1">
                  <a:lumMod val="50000"/>
                </a:schemeClr>
              </a:solidFill>
            </a:endParaRPr>
          </a:p>
        </p:txBody>
      </p:sp>
      <p:sp>
        <p:nvSpPr>
          <p:cNvPr id="102" name="TextBox 101"/>
          <p:cNvSpPr txBox="1"/>
          <p:nvPr/>
        </p:nvSpPr>
        <p:spPr>
          <a:xfrm>
            <a:off x="2411760" y="1988840"/>
            <a:ext cx="936104" cy="400110"/>
          </a:xfrm>
          <a:prstGeom prst="rect">
            <a:avLst/>
          </a:prstGeom>
          <a:noFill/>
        </p:spPr>
        <p:txBody>
          <a:bodyPr wrap="square" rtlCol="0">
            <a:spAutoFit/>
          </a:bodyPr>
          <a:lstStyle/>
          <a:p>
            <a:r>
              <a:rPr lang="en-GB" sz="1000" b="1" dirty="0" smtClean="0">
                <a:solidFill>
                  <a:schemeClr val="accent1">
                    <a:lumMod val="50000"/>
                  </a:schemeClr>
                </a:solidFill>
              </a:rPr>
              <a:t>Land /soil management</a:t>
            </a:r>
            <a:endParaRPr lang="en-GB" sz="1000" b="1" dirty="0">
              <a:solidFill>
                <a:schemeClr val="accent1">
                  <a:lumMod val="50000"/>
                </a:schemeClr>
              </a:solidFill>
            </a:endParaRPr>
          </a:p>
        </p:txBody>
      </p:sp>
      <p:pic>
        <p:nvPicPr>
          <p:cNvPr id="103" name="Picture 102" descr="Great Bells Farm -aerial.JPG"/>
          <p:cNvPicPr>
            <a:picLocks noChangeAspect="1"/>
          </p:cNvPicPr>
          <p:nvPr/>
        </p:nvPicPr>
        <p:blipFill>
          <a:blip r:embed="rId13" cstate="email"/>
          <a:srcRect/>
          <a:stretch>
            <a:fillRect/>
          </a:stretch>
        </p:blipFill>
        <p:spPr bwMode="auto">
          <a:xfrm>
            <a:off x="4644008" y="1052736"/>
            <a:ext cx="1119263" cy="725104"/>
          </a:xfrm>
          <a:prstGeom prst="rect">
            <a:avLst/>
          </a:prstGeom>
          <a:noFill/>
          <a:ln w="9525">
            <a:noFill/>
            <a:miter lim="800000"/>
            <a:headEnd/>
            <a:tailEnd/>
          </a:ln>
        </p:spPr>
      </p:pic>
      <p:pic>
        <p:nvPicPr>
          <p:cNvPr id="104" name="Picture 10" descr="Manchester-20140430-00090.jpg"/>
          <p:cNvPicPr>
            <a:picLocks noChangeAspect="1"/>
          </p:cNvPicPr>
          <p:nvPr/>
        </p:nvPicPr>
        <p:blipFill>
          <a:blip r:embed="rId14" cstate="email"/>
          <a:srcRect/>
          <a:stretch>
            <a:fillRect/>
          </a:stretch>
        </p:blipFill>
        <p:spPr bwMode="auto">
          <a:xfrm>
            <a:off x="5940152" y="1052736"/>
            <a:ext cx="1008112" cy="725104"/>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05" name="TextBox 104"/>
          <p:cNvSpPr txBox="1"/>
          <p:nvPr/>
        </p:nvSpPr>
        <p:spPr>
          <a:xfrm>
            <a:off x="4355976" y="1772816"/>
            <a:ext cx="1584176" cy="400110"/>
          </a:xfrm>
          <a:prstGeom prst="rect">
            <a:avLst/>
          </a:prstGeom>
          <a:noFill/>
        </p:spPr>
        <p:txBody>
          <a:bodyPr wrap="square" rtlCol="0">
            <a:spAutoFit/>
          </a:bodyPr>
          <a:lstStyle/>
          <a:p>
            <a:pPr algn="ctr"/>
            <a:r>
              <a:rPr lang="en-GB" sz="1000" b="1" dirty="0" smtClean="0">
                <a:solidFill>
                  <a:schemeClr val="accent1">
                    <a:lumMod val="50000"/>
                  </a:schemeClr>
                </a:solidFill>
              </a:rPr>
              <a:t>Floodplain &amp; wetland restoration</a:t>
            </a:r>
            <a:endParaRPr lang="en-GB" sz="1000" b="1" dirty="0">
              <a:solidFill>
                <a:schemeClr val="accent1">
                  <a:lumMod val="50000"/>
                </a:schemeClr>
              </a:solidFill>
            </a:endParaRPr>
          </a:p>
        </p:txBody>
      </p:sp>
      <p:sp>
        <p:nvSpPr>
          <p:cNvPr id="106" name="TextBox 105"/>
          <p:cNvSpPr txBox="1"/>
          <p:nvPr/>
        </p:nvSpPr>
        <p:spPr>
          <a:xfrm>
            <a:off x="5940152" y="1844824"/>
            <a:ext cx="1152128" cy="246221"/>
          </a:xfrm>
          <a:prstGeom prst="rect">
            <a:avLst/>
          </a:prstGeom>
          <a:noFill/>
        </p:spPr>
        <p:txBody>
          <a:bodyPr wrap="square" rtlCol="0">
            <a:spAutoFit/>
          </a:bodyPr>
          <a:lstStyle/>
          <a:p>
            <a:r>
              <a:rPr lang="en-GB" sz="1000" b="1" dirty="0" smtClean="0">
                <a:solidFill>
                  <a:schemeClr val="accent1">
                    <a:lumMod val="50000"/>
                  </a:schemeClr>
                </a:solidFill>
              </a:rPr>
              <a:t>River restoration</a:t>
            </a:r>
            <a:endParaRPr lang="en-GB" sz="1000" b="1" dirty="0">
              <a:solidFill>
                <a:schemeClr val="accent1">
                  <a:lumMod val="50000"/>
                </a:schemeClr>
              </a:solidFill>
            </a:endParaRPr>
          </a:p>
        </p:txBody>
      </p:sp>
      <p:pic>
        <p:nvPicPr>
          <p:cNvPr id="107" name="Picture 106" descr="http://www.architectsjournal.co.uk/pictures/704x528fitpad%5b150%5d/2/1/4/1239214_ABG_large.jpg"/>
          <p:cNvPicPr>
            <a:picLocks noChangeAspect="1" noChangeArrowheads="1"/>
          </p:cNvPicPr>
          <p:nvPr/>
        </p:nvPicPr>
        <p:blipFill>
          <a:blip r:embed="rId15" cstate="email"/>
          <a:srcRect/>
          <a:stretch>
            <a:fillRect/>
          </a:stretch>
        </p:blipFill>
        <p:spPr bwMode="auto">
          <a:xfrm>
            <a:off x="8028384" y="1052736"/>
            <a:ext cx="936104" cy="72008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08" name="Picture 5" descr="Beam Parklands aerial.JPG"/>
          <p:cNvPicPr>
            <a:picLocks noChangeAspect="1"/>
          </p:cNvPicPr>
          <p:nvPr/>
        </p:nvPicPr>
        <p:blipFill>
          <a:blip r:embed="rId16" cstate="email"/>
          <a:srcRect/>
          <a:stretch>
            <a:fillRect/>
          </a:stretch>
        </p:blipFill>
        <p:spPr bwMode="auto">
          <a:xfrm>
            <a:off x="7668344" y="3933056"/>
            <a:ext cx="1008112" cy="740175"/>
          </a:xfrm>
          <a:prstGeom prst="rect">
            <a:avLst/>
          </a:prstGeom>
          <a:ln w="127000" cap="sq">
            <a:noFill/>
            <a:miter lim="800000"/>
          </a:ln>
          <a:effectLst>
            <a:outerShdw blurRad="57150" dist="50800" dir="2700000" algn="tl" rotWithShape="0">
              <a:srgbClr val="000000">
                <a:alpha val="40000"/>
              </a:srgbClr>
            </a:outerShdw>
          </a:effectLst>
        </p:spPr>
      </p:pic>
      <p:pic>
        <p:nvPicPr>
          <p:cNvPr id="110" name="Picture 109" descr="Neighborhood_Greenway.png"/>
          <p:cNvPicPr>
            <a:picLocks noChangeAspect="1"/>
          </p:cNvPicPr>
          <p:nvPr/>
        </p:nvPicPr>
        <p:blipFill>
          <a:blip r:embed="rId17" cstate="email"/>
          <a:stretch>
            <a:fillRect/>
          </a:stretch>
        </p:blipFill>
        <p:spPr>
          <a:xfrm>
            <a:off x="7236296" y="836712"/>
            <a:ext cx="720080" cy="958735"/>
          </a:xfrm>
          <a:prstGeom prst="rect">
            <a:avLst/>
          </a:prstGeom>
        </p:spPr>
      </p:pic>
      <p:sp>
        <p:nvSpPr>
          <p:cNvPr id="111" name="TextBox 110"/>
          <p:cNvSpPr txBox="1"/>
          <p:nvPr/>
        </p:nvSpPr>
        <p:spPr>
          <a:xfrm>
            <a:off x="8172400" y="1844824"/>
            <a:ext cx="576064" cy="246221"/>
          </a:xfrm>
          <a:prstGeom prst="rect">
            <a:avLst/>
          </a:prstGeom>
          <a:noFill/>
        </p:spPr>
        <p:txBody>
          <a:bodyPr wrap="square" rtlCol="0">
            <a:spAutoFit/>
          </a:bodyPr>
          <a:lstStyle/>
          <a:p>
            <a:r>
              <a:rPr lang="en-GB" sz="1000" b="1" dirty="0" smtClean="0">
                <a:solidFill>
                  <a:schemeClr val="accent1">
                    <a:lumMod val="50000"/>
                  </a:schemeClr>
                </a:solidFill>
              </a:rPr>
              <a:t>Suds</a:t>
            </a:r>
            <a:endParaRPr lang="en-GB" sz="1000" b="1" dirty="0">
              <a:solidFill>
                <a:schemeClr val="accent1">
                  <a:lumMod val="50000"/>
                </a:schemeClr>
              </a:solidFill>
            </a:endParaRPr>
          </a:p>
        </p:txBody>
      </p:sp>
      <p:sp>
        <p:nvSpPr>
          <p:cNvPr id="112" name="TextBox 111"/>
          <p:cNvSpPr txBox="1"/>
          <p:nvPr/>
        </p:nvSpPr>
        <p:spPr>
          <a:xfrm>
            <a:off x="7092280" y="1844824"/>
            <a:ext cx="936104" cy="400110"/>
          </a:xfrm>
          <a:prstGeom prst="rect">
            <a:avLst/>
          </a:prstGeom>
          <a:noFill/>
        </p:spPr>
        <p:txBody>
          <a:bodyPr wrap="square" rtlCol="0">
            <a:spAutoFit/>
          </a:bodyPr>
          <a:lstStyle/>
          <a:p>
            <a:r>
              <a:rPr lang="en-GB" sz="1000" b="1" dirty="0" smtClean="0">
                <a:solidFill>
                  <a:schemeClr val="accent1">
                    <a:lumMod val="50000"/>
                  </a:schemeClr>
                </a:solidFill>
              </a:rPr>
              <a:t>Green/blue infrastructure</a:t>
            </a:r>
            <a:endParaRPr lang="en-GB" sz="1000" b="1" dirty="0">
              <a:solidFill>
                <a:schemeClr val="accent1">
                  <a:lumMod val="50000"/>
                </a:schemeClr>
              </a:solidFill>
            </a:endParaRPr>
          </a:p>
        </p:txBody>
      </p:sp>
      <p:sp>
        <p:nvSpPr>
          <p:cNvPr id="113" name="TextBox 112"/>
          <p:cNvSpPr txBox="1"/>
          <p:nvPr/>
        </p:nvSpPr>
        <p:spPr>
          <a:xfrm>
            <a:off x="7596336" y="4725144"/>
            <a:ext cx="1296144" cy="400110"/>
          </a:xfrm>
          <a:prstGeom prst="rect">
            <a:avLst/>
          </a:prstGeom>
          <a:noFill/>
        </p:spPr>
        <p:txBody>
          <a:bodyPr wrap="square" rtlCol="0">
            <a:spAutoFit/>
          </a:bodyPr>
          <a:lstStyle/>
          <a:p>
            <a:r>
              <a:rPr lang="en-GB" sz="1000" b="1" dirty="0" smtClean="0">
                <a:solidFill>
                  <a:schemeClr val="accent1">
                    <a:lumMod val="50000"/>
                  </a:schemeClr>
                </a:solidFill>
              </a:rPr>
              <a:t>Urban</a:t>
            </a:r>
          </a:p>
          <a:p>
            <a:r>
              <a:rPr lang="en-GB" sz="1000" b="1" dirty="0" smtClean="0">
                <a:solidFill>
                  <a:schemeClr val="accent1">
                    <a:lumMod val="50000"/>
                  </a:schemeClr>
                </a:solidFill>
              </a:rPr>
              <a:t>Flood storage areas</a:t>
            </a:r>
            <a:endParaRPr lang="en-GB" sz="1000" b="1" dirty="0">
              <a:solidFill>
                <a:schemeClr val="accent1">
                  <a:lumMod val="50000"/>
                </a:schemeClr>
              </a:solidFill>
            </a:endParaRPr>
          </a:p>
        </p:txBody>
      </p:sp>
      <p:sp>
        <p:nvSpPr>
          <p:cNvPr id="115" name="TextBox 114"/>
          <p:cNvSpPr txBox="1"/>
          <p:nvPr/>
        </p:nvSpPr>
        <p:spPr>
          <a:xfrm>
            <a:off x="7415808" y="6211669"/>
            <a:ext cx="1728192" cy="646331"/>
          </a:xfrm>
          <a:prstGeom prst="rect">
            <a:avLst/>
          </a:prstGeom>
          <a:solidFill>
            <a:schemeClr val="bg1">
              <a:lumMod val="65000"/>
            </a:schemeClr>
          </a:solidFill>
        </p:spPr>
        <p:txBody>
          <a:bodyPr wrap="square" rtlCol="0">
            <a:spAutoFit/>
          </a:bodyPr>
          <a:lstStyle/>
          <a:p>
            <a:pPr algn="ctr"/>
            <a:r>
              <a:rPr lang="en-GB" b="1" dirty="0" smtClean="0">
                <a:solidFill>
                  <a:schemeClr val="tx2">
                    <a:lumMod val="50000"/>
                  </a:schemeClr>
                </a:solidFill>
              </a:rPr>
              <a:t>Urban</a:t>
            </a:r>
          </a:p>
          <a:p>
            <a:pPr algn="ctr"/>
            <a:endParaRPr lang="en-GB" b="1" dirty="0" smtClean="0">
              <a:solidFill>
                <a:schemeClr val="tx2">
                  <a:lumMod val="50000"/>
                </a:schemeClr>
              </a:solidFill>
            </a:endParaRPr>
          </a:p>
        </p:txBody>
      </p:sp>
      <p:sp>
        <p:nvSpPr>
          <p:cNvPr id="116" name="TextBox 115"/>
          <p:cNvSpPr txBox="1"/>
          <p:nvPr/>
        </p:nvSpPr>
        <p:spPr>
          <a:xfrm>
            <a:off x="4788024" y="4797152"/>
            <a:ext cx="1368152" cy="553998"/>
          </a:xfrm>
          <a:prstGeom prst="rect">
            <a:avLst/>
          </a:prstGeom>
          <a:noFill/>
        </p:spPr>
        <p:txBody>
          <a:bodyPr wrap="square" rtlCol="0">
            <a:spAutoFit/>
          </a:bodyPr>
          <a:lstStyle/>
          <a:p>
            <a:pPr algn="ctr"/>
            <a:r>
              <a:rPr lang="en-GB" sz="1000" b="1" dirty="0" smtClean="0">
                <a:solidFill>
                  <a:schemeClr val="accent1">
                    <a:lumMod val="50000"/>
                  </a:schemeClr>
                </a:solidFill>
              </a:rPr>
              <a:t>In-channel measures to restore river floodplain connection</a:t>
            </a:r>
            <a:endParaRPr lang="en-GB" sz="1000" b="1" dirty="0">
              <a:solidFill>
                <a:schemeClr val="accent1">
                  <a:lumMod val="50000"/>
                </a:schemeClr>
              </a:solidFill>
            </a:endParaRPr>
          </a:p>
        </p:txBody>
      </p:sp>
      <p:sp>
        <p:nvSpPr>
          <p:cNvPr id="117" name="TextBox 116"/>
          <p:cNvSpPr txBox="1"/>
          <p:nvPr/>
        </p:nvSpPr>
        <p:spPr>
          <a:xfrm>
            <a:off x="3275856" y="1772816"/>
            <a:ext cx="1224136" cy="400110"/>
          </a:xfrm>
          <a:prstGeom prst="rect">
            <a:avLst/>
          </a:prstGeom>
          <a:noFill/>
        </p:spPr>
        <p:txBody>
          <a:bodyPr wrap="square" rtlCol="0">
            <a:spAutoFit/>
          </a:bodyPr>
          <a:lstStyle/>
          <a:p>
            <a:pPr algn="ctr"/>
            <a:r>
              <a:rPr lang="en-GB" sz="1000" b="1" dirty="0" smtClean="0">
                <a:solidFill>
                  <a:schemeClr val="accent1">
                    <a:lumMod val="50000"/>
                  </a:schemeClr>
                </a:solidFill>
              </a:rPr>
              <a:t>River &amp; floodplain woodlands</a:t>
            </a:r>
            <a:endParaRPr lang="en-GB" sz="1000" b="1" dirty="0">
              <a:solidFill>
                <a:schemeClr val="accent1">
                  <a:lumMod val="50000"/>
                </a:schemeClr>
              </a:solidFill>
            </a:endParaRPr>
          </a:p>
        </p:txBody>
      </p:sp>
      <p:sp>
        <p:nvSpPr>
          <p:cNvPr id="118" name="TextBox 117"/>
          <p:cNvSpPr txBox="1"/>
          <p:nvPr/>
        </p:nvSpPr>
        <p:spPr>
          <a:xfrm>
            <a:off x="1403648" y="1484784"/>
            <a:ext cx="1080120" cy="400110"/>
          </a:xfrm>
          <a:prstGeom prst="rect">
            <a:avLst/>
          </a:prstGeom>
          <a:noFill/>
        </p:spPr>
        <p:txBody>
          <a:bodyPr wrap="square" rtlCol="0">
            <a:spAutoFit/>
          </a:bodyPr>
          <a:lstStyle/>
          <a:p>
            <a:r>
              <a:rPr lang="en-GB" sz="1000" b="1" dirty="0" smtClean="0">
                <a:solidFill>
                  <a:schemeClr val="accent1">
                    <a:lumMod val="50000"/>
                  </a:schemeClr>
                </a:solidFill>
              </a:rPr>
              <a:t>Flow interception</a:t>
            </a:r>
            <a:endParaRPr lang="en-GB" sz="1000" b="1" dirty="0">
              <a:solidFill>
                <a:schemeClr val="accent1">
                  <a:lumMod val="50000"/>
                </a:schemeClr>
              </a:solidFill>
            </a:endParaRPr>
          </a:p>
        </p:txBody>
      </p:sp>
      <p:cxnSp>
        <p:nvCxnSpPr>
          <p:cNvPr id="121" name="Straight Arrow Connector 120"/>
          <p:cNvCxnSpPr>
            <a:stCxn id="4" idx="3"/>
          </p:cNvCxnSpPr>
          <p:nvPr/>
        </p:nvCxnSpPr>
        <p:spPr>
          <a:xfrm flipV="1">
            <a:off x="1944216" y="3140968"/>
            <a:ext cx="7199784" cy="36004"/>
          </a:xfrm>
          <a:prstGeom prst="straightConnector1">
            <a:avLst/>
          </a:prstGeom>
          <a:ln w="285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70" name="Oval 69"/>
          <p:cNvSpPr/>
          <p:nvPr/>
        </p:nvSpPr>
        <p:spPr>
          <a:xfrm>
            <a:off x="-108520" y="1772816"/>
            <a:ext cx="971600" cy="1584176"/>
          </a:xfrm>
          <a:prstGeom prst="ellipse">
            <a:avLst/>
          </a:prstGeom>
          <a:solidFill>
            <a:schemeClr val="accent1">
              <a:lumMod val="75000"/>
            </a:schemeClr>
          </a:solidFill>
          <a:ln w="12700">
            <a:solidFill>
              <a:schemeClr val="accent6">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4" name="Flowchart: Punched Tape 3"/>
          <p:cNvSpPr/>
          <p:nvPr/>
        </p:nvSpPr>
        <p:spPr>
          <a:xfrm>
            <a:off x="0" y="2636912"/>
            <a:ext cx="1944216" cy="1080120"/>
          </a:xfrm>
          <a:prstGeom prst="flowChartPunchedTap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48164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0" y="404664"/>
            <a:ext cx="4248472" cy="850106"/>
          </a:xfrm>
          <a:prstGeom prst="rect">
            <a:avLst/>
          </a:prstGeom>
          <a:noFill/>
          <a:ln>
            <a:noFill/>
          </a:ln>
        </p:spPr>
        <p:txBody>
          <a:bodyPr/>
          <a:lstStyle/>
          <a:p>
            <a:pPr marL="742950" marR="0" lvl="0" algn="l" defTabSz="914400" rtl="0" eaLnBrk="1" fontAlgn="base" latinLnBrk="0" hangingPunct="1">
              <a:lnSpc>
                <a:spcPct val="90000"/>
              </a:lnSpc>
              <a:spcBef>
                <a:spcPct val="0"/>
              </a:spcBef>
              <a:spcAft>
                <a:spcPct val="0"/>
              </a:spcAft>
              <a:buClrTx/>
              <a:buSzTx/>
              <a:buFont typeface="Arial" charset="0"/>
              <a:buNone/>
              <a:tabLst/>
              <a:defRPr/>
            </a:pPr>
            <a:r>
              <a:rPr kumimoji="0" lang="en-GB" sz="3200" b="1" i="0" u="none" strike="noStrike" kern="1200" cap="none" spc="0" normalizeH="0" baseline="0" noProof="0" dirty="0" smtClean="0">
                <a:ln>
                  <a:noFill/>
                </a:ln>
                <a:solidFill>
                  <a:schemeClr val="bg1"/>
                </a:solidFill>
                <a:effectLst/>
                <a:uLnTx/>
                <a:uFillTx/>
                <a:latin typeface="+mj-lt"/>
                <a:ea typeface="+mj-ea"/>
                <a:cs typeface="+mj-cs"/>
              </a:rPr>
              <a:t>Step 1: Use the  model library</a:t>
            </a:r>
            <a:endParaRPr kumimoji="0" lang="en-GB" sz="3200" b="1" i="0" u="none" strike="noStrike" kern="1200" cap="none" spc="0" normalizeH="0" baseline="0" noProof="0" dirty="0">
              <a:ln>
                <a:noFill/>
              </a:ln>
              <a:solidFill>
                <a:schemeClr val="bg1"/>
              </a:solidFill>
              <a:effectLst/>
              <a:uLnTx/>
              <a:uFillTx/>
              <a:latin typeface="+mj-lt"/>
              <a:ea typeface="+mj-ea"/>
              <a:cs typeface="+mj-cs"/>
            </a:endParaRPr>
          </a:p>
        </p:txBody>
      </p:sp>
      <p:pic>
        <p:nvPicPr>
          <p:cNvPr id="1026" name="Picture 2"/>
          <p:cNvPicPr>
            <a:picLocks noChangeAspect="1" noChangeArrowheads="1"/>
          </p:cNvPicPr>
          <p:nvPr/>
        </p:nvPicPr>
        <p:blipFill>
          <a:blip r:embed="rId3" cstate="print"/>
          <a:srcRect/>
          <a:stretch>
            <a:fillRect/>
          </a:stretch>
        </p:blipFill>
        <p:spPr bwMode="auto">
          <a:xfrm>
            <a:off x="251520" y="1700808"/>
            <a:ext cx="4104456" cy="3168351"/>
          </a:xfrm>
          <a:prstGeom prst="rect">
            <a:avLst/>
          </a:prstGeom>
          <a:noFill/>
          <a:ln w="9525">
            <a:noFill/>
            <a:miter lim="800000"/>
            <a:headEnd/>
            <a:tailEnd/>
          </a:ln>
        </p:spPr>
      </p:pic>
      <p:sp>
        <p:nvSpPr>
          <p:cNvPr id="6" name="Title 1"/>
          <p:cNvSpPr txBox="1">
            <a:spLocks/>
          </p:cNvSpPr>
          <p:nvPr/>
        </p:nvSpPr>
        <p:spPr>
          <a:xfrm>
            <a:off x="4572000" y="476672"/>
            <a:ext cx="4572000" cy="850106"/>
          </a:xfrm>
          <a:prstGeom prst="rect">
            <a:avLst/>
          </a:prstGeom>
          <a:noFill/>
          <a:ln>
            <a:noFill/>
          </a:ln>
        </p:spPr>
        <p:txBody>
          <a:bodyPr/>
          <a:lstStyle/>
          <a:p>
            <a:pPr marL="742950" marR="0" lvl="0" algn="l" defTabSz="914400" rtl="0" eaLnBrk="1" fontAlgn="base" latinLnBrk="0" hangingPunct="1">
              <a:lnSpc>
                <a:spcPct val="90000"/>
              </a:lnSpc>
              <a:spcBef>
                <a:spcPct val="0"/>
              </a:spcBef>
              <a:spcAft>
                <a:spcPct val="0"/>
              </a:spcAft>
              <a:buClrTx/>
              <a:buSzTx/>
              <a:buFont typeface="Arial" charset="0"/>
              <a:buNone/>
              <a:tabLst/>
              <a:defRPr/>
            </a:pPr>
            <a:r>
              <a:rPr kumimoji="0" lang="en-GB" sz="3200" b="1" i="0" u="none" strike="noStrike" kern="1200" cap="none" spc="0" normalizeH="0" baseline="0" noProof="0" dirty="0" smtClean="0">
                <a:ln>
                  <a:noFill/>
                </a:ln>
                <a:solidFill>
                  <a:schemeClr val="bg1"/>
                </a:solidFill>
                <a:effectLst/>
                <a:uLnTx/>
                <a:uFillTx/>
                <a:latin typeface="+mj-lt"/>
                <a:ea typeface="+mj-ea"/>
                <a:cs typeface="+mj-cs"/>
              </a:rPr>
              <a:t>Step 2: Read the technical report</a:t>
            </a:r>
            <a:endParaRPr kumimoji="0" lang="en-GB" sz="3200" b="1" i="0" u="none" strike="noStrike" kern="1200" cap="none" spc="0" normalizeH="0" baseline="0" noProof="0" dirty="0">
              <a:ln>
                <a:noFill/>
              </a:ln>
              <a:solidFill>
                <a:schemeClr val="bg1"/>
              </a:solidFill>
              <a:effectLst/>
              <a:uLnTx/>
              <a:uFillTx/>
              <a:latin typeface="+mj-lt"/>
              <a:ea typeface="+mj-ea"/>
              <a:cs typeface="+mj-cs"/>
            </a:endParaRPr>
          </a:p>
        </p:txBody>
      </p:sp>
      <p:pic>
        <p:nvPicPr>
          <p:cNvPr id="7" name="Picture 2"/>
          <p:cNvPicPr>
            <a:picLocks noChangeAspect="1" noChangeArrowheads="1"/>
          </p:cNvPicPr>
          <p:nvPr/>
        </p:nvPicPr>
        <p:blipFill>
          <a:blip r:embed="rId4" cstate="print"/>
          <a:srcRect/>
          <a:stretch>
            <a:fillRect/>
          </a:stretch>
        </p:blipFill>
        <p:spPr bwMode="auto">
          <a:xfrm>
            <a:off x="4499992" y="1700808"/>
            <a:ext cx="4392488" cy="3168352"/>
          </a:xfrm>
          <a:prstGeom prst="rect">
            <a:avLst/>
          </a:prstGeom>
          <a:noFill/>
          <a:ln w="9525">
            <a:noFill/>
            <a:miter lim="800000"/>
            <a:headEnd/>
            <a:tailEnd/>
          </a:ln>
        </p:spPr>
      </p:pic>
    </p:spTree>
    <p:extLst>
      <p:ext uri="{BB962C8B-B14F-4D97-AF65-F5344CB8AC3E}">
        <p14:creationId xmlns:p14="http://schemas.microsoft.com/office/powerpoint/2010/main" val="386085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034B8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itle 1"/>
          <p:cNvSpPr txBox="1">
            <a:spLocks/>
          </p:cNvSpPr>
          <p:nvPr/>
        </p:nvSpPr>
        <p:spPr>
          <a:xfrm>
            <a:off x="683568" y="175098"/>
            <a:ext cx="7380312" cy="876100"/>
          </a:xfrm>
          <a:prstGeom prst="rect">
            <a:avLst/>
          </a:prstGeom>
          <a:noFill/>
          <a:ln>
            <a:noFill/>
          </a:ln>
        </p:spPr>
        <p:txBody>
          <a:bodyPr/>
          <a:lstStyle/>
          <a:p>
            <a:pPr marL="742950" marR="0" lvl="0" indent="-742950" algn="l" defTabSz="914400" rtl="0" eaLnBrk="1" fontAlgn="base" latinLnBrk="0" hangingPunct="1">
              <a:lnSpc>
                <a:spcPct val="90000"/>
              </a:lnSpc>
              <a:spcBef>
                <a:spcPct val="0"/>
              </a:spcBef>
              <a:spcAft>
                <a:spcPct val="0"/>
              </a:spcAft>
              <a:buClrTx/>
              <a:buSzTx/>
              <a:buFont typeface="Arial" charset="0"/>
              <a:buNone/>
              <a:tabLst/>
              <a:defRPr/>
            </a:pPr>
            <a:r>
              <a:rPr kumimoji="0" lang="en-GB" sz="3200" b="1" i="0" u="none" strike="noStrike" kern="1200" cap="none" spc="0" normalizeH="0" baseline="0" noProof="0" dirty="0" smtClean="0">
                <a:ln>
                  <a:noFill/>
                </a:ln>
                <a:solidFill>
                  <a:schemeClr val="bg1"/>
                </a:solidFill>
                <a:effectLst/>
                <a:uLnTx/>
                <a:uFillTx/>
                <a:latin typeface="+mj-lt"/>
                <a:ea typeface="+mj-ea"/>
                <a:cs typeface="+mj-cs"/>
              </a:rPr>
              <a:t>Step 3: Refer to case study examples</a:t>
            </a:r>
            <a:endParaRPr kumimoji="0" lang="en-GB" sz="3200" b="1" i="0" u="none" strike="noStrike" kern="1200" cap="none" spc="0" normalizeH="0" baseline="0" noProof="0" dirty="0">
              <a:ln>
                <a:noFill/>
              </a:ln>
              <a:solidFill>
                <a:schemeClr val="bg1"/>
              </a:solidFill>
              <a:effectLst/>
              <a:uLnTx/>
              <a:uFillTx/>
              <a:latin typeface="+mj-lt"/>
              <a:ea typeface="+mj-ea"/>
              <a:cs typeface="+mj-cs"/>
            </a:endParaRPr>
          </a:p>
        </p:txBody>
      </p:sp>
      <p:pic>
        <p:nvPicPr>
          <p:cNvPr id="10" name="Picture 5"/>
          <p:cNvPicPr>
            <a:picLocks noChangeAspect="1" noChangeArrowheads="1"/>
          </p:cNvPicPr>
          <p:nvPr/>
        </p:nvPicPr>
        <p:blipFill>
          <a:blip r:embed="rId3" cstate="print"/>
          <a:srcRect/>
          <a:stretch>
            <a:fillRect/>
          </a:stretch>
        </p:blipFill>
        <p:spPr bwMode="auto">
          <a:xfrm>
            <a:off x="755576" y="1268760"/>
            <a:ext cx="2609850" cy="2028825"/>
          </a:xfrm>
          <a:prstGeom prst="rect">
            <a:avLst/>
          </a:prstGeom>
          <a:noFill/>
          <a:ln w="9525">
            <a:noFill/>
            <a:miter lim="800000"/>
            <a:headEnd/>
            <a:tailEnd/>
          </a:ln>
        </p:spPr>
      </p:pic>
      <p:pic>
        <p:nvPicPr>
          <p:cNvPr id="9" name="Picture 6"/>
          <p:cNvPicPr>
            <a:picLocks noChangeAspect="1" noChangeArrowheads="1"/>
          </p:cNvPicPr>
          <p:nvPr/>
        </p:nvPicPr>
        <p:blipFill>
          <a:blip r:embed="rId4" cstate="print"/>
          <a:srcRect/>
          <a:stretch>
            <a:fillRect/>
          </a:stretch>
        </p:blipFill>
        <p:spPr bwMode="auto">
          <a:xfrm>
            <a:off x="5364088" y="4221088"/>
            <a:ext cx="2862833" cy="2419350"/>
          </a:xfrm>
          <a:prstGeom prst="rect">
            <a:avLst/>
          </a:prstGeom>
          <a:noFill/>
          <a:ln w="9525">
            <a:noFill/>
            <a:miter lim="800000"/>
            <a:headEnd/>
            <a:tailEnd/>
          </a:ln>
        </p:spPr>
      </p:pic>
      <p:pic>
        <p:nvPicPr>
          <p:cNvPr id="12" name="Picture 3"/>
          <p:cNvPicPr>
            <a:picLocks noChangeAspect="1" noChangeArrowheads="1"/>
          </p:cNvPicPr>
          <p:nvPr/>
        </p:nvPicPr>
        <p:blipFill>
          <a:blip r:embed="rId5" cstate="print"/>
          <a:srcRect/>
          <a:stretch>
            <a:fillRect/>
          </a:stretch>
        </p:blipFill>
        <p:spPr bwMode="auto">
          <a:xfrm>
            <a:off x="5652120" y="764704"/>
            <a:ext cx="2285033" cy="3240360"/>
          </a:xfrm>
          <a:prstGeom prst="rect">
            <a:avLst/>
          </a:prstGeom>
          <a:noFill/>
          <a:ln w="9525">
            <a:noFill/>
            <a:miter lim="800000"/>
            <a:headEnd/>
            <a:tailEnd/>
          </a:ln>
        </p:spPr>
      </p:pic>
      <p:pic>
        <p:nvPicPr>
          <p:cNvPr id="13" name="Picture 4"/>
          <p:cNvPicPr>
            <a:picLocks noChangeAspect="1" noChangeArrowheads="1"/>
          </p:cNvPicPr>
          <p:nvPr/>
        </p:nvPicPr>
        <p:blipFill>
          <a:blip r:embed="rId6" cstate="print"/>
          <a:srcRect/>
          <a:stretch>
            <a:fillRect/>
          </a:stretch>
        </p:blipFill>
        <p:spPr bwMode="auto">
          <a:xfrm>
            <a:off x="467544" y="3717032"/>
            <a:ext cx="3155826" cy="2398018"/>
          </a:xfrm>
          <a:prstGeom prst="rect">
            <a:avLst/>
          </a:prstGeom>
          <a:noFill/>
          <a:ln w="9525">
            <a:noFill/>
            <a:miter lim="800000"/>
            <a:headEnd/>
            <a:tailEnd/>
          </a:ln>
        </p:spPr>
      </p:pic>
    </p:spTree>
    <p:extLst>
      <p:ext uri="{BB962C8B-B14F-4D97-AF65-F5344CB8AC3E}">
        <p14:creationId xmlns:p14="http://schemas.microsoft.com/office/powerpoint/2010/main" val="3628834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0" y="0"/>
            <a:ext cx="9144000" cy="5373216"/>
          </a:xfrm>
          <a:prstGeom prst="rect">
            <a:avLst/>
          </a:prstGeom>
          <a:solidFill>
            <a:srgbClr val="034B8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5" name="Picture 234" descr="Header graphic (4 logos).jpg"/>
          <p:cNvPicPr/>
          <p:nvPr/>
        </p:nvPicPr>
        <p:blipFill>
          <a:blip r:embed="rId2" cstate="email"/>
          <a:stretch>
            <a:fillRect/>
          </a:stretch>
        </p:blipFill>
        <p:spPr>
          <a:xfrm>
            <a:off x="0" y="5811616"/>
            <a:ext cx="2496545" cy="1046385"/>
          </a:xfrm>
          <a:prstGeom prst="rect">
            <a:avLst/>
          </a:prstGeom>
        </p:spPr>
      </p:pic>
      <p:pic>
        <p:nvPicPr>
          <p:cNvPr id="196" name="Picture 2" descr="https://encrypted-tbn0.gstatic.com/images?q=tbn:ANd9GcTlmqWwDupiw1ls9N548L746CXZLbYZjDuUSCmvgAcUI_EikS2bVw">
            <a:hlinkClick r:id="rId3"/>
          </p:cNvPr>
          <p:cNvPicPr>
            <a:picLocks noChangeAspect="1" noChangeArrowheads="1"/>
          </p:cNvPicPr>
          <p:nvPr/>
        </p:nvPicPr>
        <p:blipFill>
          <a:blip r:embed="rId4" cstate="print"/>
          <a:srcRect/>
          <a:stretch>
            <a:fillRect/>
          </a:stretch>
        </p:blipFill>
        <p:spPr bwMode="auto">
          <a:xfrm>
            <a:off x="7669401" y="5417646"/>
            <a:ext cx="702025" cy="705115"/>
          </a:xfrm>
          <a:prstGeom prst="rect">
            <a:avLst/>
          </a:prstGeom>
          <a:noFill/>
        </p:spPr>
      </p:pic>
      <p:pic>
        <p:nvPicPr>
          <p:cNvPr id="197" name="Picture 4" descr="https://encrypted-tbn0.gstatic.com/images?q=tbn:ANd9GcRHLFn2_FggWmsKXoTUVpv4F7eupn6e60K7zq9-U26fS5TXuwwgHwqbyaI">
            <a:hlinkClick r:id="rId5"/>
          </p:cNvPr>
          <p:cNvPicPr>
            <a:picLocks noChangeAspect="1" noChangeArrowheads="1"/>
          </p:cNvPicPr>
          <p:nvPr/>
        </p:nvPicPr>
        <p:blipFill>
          <a:blip r:embed="rId6" cstate="print"/>
          <a:srcRect/>
          <a:stretch>
            <a:fillRect/>
          </a:stretch>
        </p:blipFill>
        <p:spPr bwMode="auto">
          <a:xfrm>
            <a:off x="8020414" y="6205007"/>
            <a:ext cx="955622" cy="452663"/>
          </a:xfrm>
          <a:prstGeom prst="rect">
            <a:avLst/>
          </a:prstGeom>
          <a:noFill/>
        </p:spPr>
      </p:pic>
      <p:pic>
        <p:nvPicPr>
          <p:cNvPr id="198" name="Picture 197" descr="https://encrypted-tbn3.gstatic.com/images?q=tbn:ANd9GcQfeNnUiZdQnUL1YbviWmScMvrmnkafKgjNQXNbY8zMEkej1JNMLBTUgDfY">
            <a:hlinkClick r:id="rId7"/>
          </p:cNvPr>
          <p:cNvPicPr>
            <a:picLocks noChangeAspect="1" noChangeArrowheads="1"/>
          </p:cNvPicPr>
          <p:nvPr/>
        </p:nvPicPr>
        <p:blipFill>
          <a:blip r:embed="rId8" cstate="print"/>
          <a:srcRect/>
          <a:stretch>
            <a:fillRect/>
          </a:stretch>
        </p:blipFill>
        <p:spPr bwMode="auto">
          <a:xfrm>
            <a:off x="6722901" y="5596854"/>
            <a:ext cx="831814" cy="652994"/>
          </a:xfrm>
          <a:prstGeom prst="rect">
            <a:avLst/>
          </a:prstGeom>
          <a:noFill/>
        </p:spPr>
      </p:pic>
      <p:pic>
        <p:nvPicPr>
          <p:cNvPr id="199" name="Picture 8" descr="https://encrypted-tbn3.gstatic.com/images?q=tbn:ANd9GcRNVCKOY5ETDl1-T0p1asN2r7v3ZnyQs4TqR9vOVHkKTls-PnkAdKiAMFY">
            <a:hlinkClick r:id="rId9"/>
          </p:cNvPr>
          <p:cNvPicPr>
            <a:picLocks noChangeAspect="1" noChangeArrowheads="1"/>
          </p:cNvPicPr>
          <p:nvPr/>
        </p:nvPicPr>
        <p:blipFill>
          <a:blip r:embed="rId10" cstate="print"/>
          <a:srcRect/>
          <a:stretch>
            <a:fillRect/>
          </a:stretch>
        </p:blipFill>
        <p:spPr bwMode="auto">
          <a:xfrm>
            <a:off x="5484952" y="6363284"/>
            <a:ext cx="1109100" cy="398637"/>
          </a:xfrm>
          <a:prstGeom prst="rect">
            <a:avLst/>
          </a:prstGeom>
          <a:noFill/>
        </p:spPr>
      </p:pic>
      <p:pic>
        <p:nvPicPr>
          <p:cNvPr id="200" name="Picture 10" descr="https://encrypted-tbn3.gstatic.com/images?q=tbn:ANd9GcQGEYWoPLQI5KY0km3wUT1QRq46FY12gjdx0Q0JfFNVCZfIkVZ3kEgCBtsq">
            <a:hlinkClick r:id="rId11"/>
          </p:cNvPr>
          <p:cNvPicPr>
            <a:picLocks noChangeAspect="1" noChangeArrowheads="1"/>
          </p:cNvPicPr>
          <p:nvPr/>
        </p:nvPicPr>
        <p:blipFill>
          <a:blip r:embed="rId12" cstate="print"/>
          <a:srcRect/>
          <a:stretch>
            <a:fillRect/>
          </a:stretch>
        </p:blipFill>
        <p:spPr bwMode="auto">
          <a:xfrm>
            <a:off x="6743073" y="6363284"/>
            <a:ext cx="1175037" cy="398637"/>
          </a:xfrm>
          <a:prstGeom prst="rect">
            <a:avLst/>
          </a:prstGeom>
          <a:noFill/>
        </p:spPr>
      </p:pic>
      <p:pic>
        <p:nvPicPr>
          <p:cNvPr id="236" name="Picture 12" descr="https://encrypted-tbn3.gstatic.com/images?q=tbn:ANd9GcSX18a4jsfnBlYI764BLfWjTwR6IReRulDT4b96g049fjqcKFv9">
            <a:hlinkClick r:id="rId13"/>
          </p:cNvPr>
          <p:cNvPicPr>
            <a:picLocks noChangeAspect="1" noChangeArrowheads="1"/>
          </p:cNvPicPr>
          <p:nvPr/>
        </p:nvPicPr>
        <p:blipFill>
          <a:blip r:embed="rId14" cstate="print"/>
          <a:srcRect/>
          <a:stretch>
            <a:fillRect/>
          </a:stretch>
        </p:blipFill>
        <p:spPr bwMode="auto">
          <a:xfrm>
            <a:off x="2502520" y="6249848"/>
            <a:ext cx="935250" cy="608152"/>
          </a:xfrm>
          <a:prstGeom prst="rect">
            <a:avLst/>
          </a:prstGeom>
          <a:noFill/>
        </p:spPr>
      </p:pic>
      <p:pic>
        <p:nvPicPr>
          <p:cNvPr id="238" name="Picture 16" descr="http://www.ctc.org.uk/sites/default/files/media_library/logos/forestry-commission-logo-3dff1b.jpg?1334075201">
            <a:hlinkClick r:id="rId15"/>
          </p:cNvPr>
          <p:cNvPicPr>
            <a:picLocks noChangeAspect="1" noChangeArrowheads="1"/>
          </p:cNvPicPr>
          <p:nvPr/>
        </p:nvPicPr>
        <p:blipFill>
          <a:blip r:embed="rId16" cstate="print"/>
          <a:srcRect/>
          <a:stretch>
            <a:fillRect/>
          </a:stretch>
        </p:blipFill>
        <p:spPr bwMode="auto">
          <a:xfrm>
            <a:off x="3437771" y="6186790"/>
            <a:ext cx="1032630" cy="671210"/>
          </a:xfrm>
          <a:prstGeom prst="rect">
            <a:avLst/>
          </a:prstGeom>
          <a:noFill/>
        </p:spPr>
      </p:pic>
      <p:pic>
        <p:nvPicPr>
          <p:cNvPr id="239" name="Picture 18" descr="https://encrypted-tbn3.gstatic.com/images?q=tbn:ANd9GcQK3u02ykrVx0IdrNxAImvIBwcVWVXxM1zYM2bMWbH6ogBe_Z6fW4zFDU2Z">
            <a:hlinkClick r:id="rId17"/>
          </p:cNvPr>
          <p:cNvPicPr>
            <a:picLocks noChangeAspect="1" noChangeArrowheads="1"/>
          </p:cNvPicPr>
          <p:nvPr/>
        </p:nvPicPr>
        <p:blipFill>
          <a:blip r:embed="rId18" cstate="print"/>
          <a:srcRect/>
          <a:stretch>
            <a:fillRect/>
          </a:stretch>
        </p:blipFill>
        <p:spPr bwMode="auto">
          <a:xfrm>
            <a:off x="2496545" y="5724690"/>
            <a:ext cx="820331" cy="556914"/>
          </a:xfrm>
          <a:prstGeom prst="rect">
            <a:avLst/>
          </a:prstGeom>
          <a:noFill/>
        </p:spPr>
      </p:pic>
      <p:pic>
        <p:nvPicPr>
          <p:cNvPr id="237" name="Picture 14" descr="https://encrypted-tbn1.gstatic.com/images?q=tbn:ANd9GcRqMthCBfhY2eBAlKHlxuBGw11fjgBpgTDsfAx95rkUE2wO4jJ8E1JUYi4">
            <a:hlinkClick r:id="rId19"/>
          </p:cNvPr>
          <p:cNvPicPr>
            <a:picLocks noChangeAspect="1" noChangeArrowheads="1"/>
          </p:cNvPicPr>
          <p:nvPr/>
        </p:nvPicPr>
        <p:blipFill>
          <a:blip r:embed="rId20" cstate="print"/>
          <a:srcRect/>
          <a:stretch>
            <a:fillRect/>
          </a:stretch>
        </p:blipFill>
        <p:spPr bwMode="auto">
          <a:xfrm>
            <a:off x="3599826" y="5688263"/>
            <a:ext cx="570090" cy="617599"/>
          </a:xfrm>
          <a:prstGeom prst="rect">
            <a:avLst/>
          </a:prstGeom>
          <a:noFill/>
        </p:spPr>
      </p:pic>
      <p:sp>
        <p:nvSpPr>
          <p:cNvPr id="44" name="TextBox 43"/>
          <p:cNvSpPr txBox="1"/>
          <p:nvPr/>
        </p:nvSpPr>
        <p:spPr>
          <a:xfrm>
            <a:off x="3203848" y="260648"/>
            <a:ext cx="2893997" cy="1077218"/>
          </a:xfrm>
          <a:prstGeom prst="rect">
            <a:avLst/>
          </a:prstGeom>
          <a:noFill/>
          <a:ln>
            <a:noFill/>
          </a:ln>
        </p:spPr>
        <p:txBody>
          <a:bodyPr wrap="square" rtlCol="0">
            <a:spAutoFit/>
          </a:bodyPr>
          <a:lstStyle/>
          <a:p>
            <a:r>
              <a:rPr lang="en-GB" sz="3200" b="1" dirty="0" smtClean="0">
                <a:solidFill>
                  <a:schemeClr val="bg1"/>
                </a:solidFill>
              </a:rPr>
              <a:t>What’s next?</a:t>
            </a:r>
          </a:p>
          <a:p>
            <a:endParaRPr lang="en-GB" sz="3200" dirty="0" smtClean="0">
              <a:solidFill>
                <a:schemeClr val="bg1"/>
              </a:solidFill>
            </a:endParaRPr>
          </a:p>
        </p:txBody>
      </p:sp>
      <p:pic>
        <p:nvPicPr>
          <p:cNvPr id="15" name="Picture 14" descr="8220541097_b7069497db[1].jpg"/>
          <p:cNvPicPr/>
          <p:nvPr/>
        </p:nvPicPr>
        <p:blipFill>
          <a:blip r:embed="rId21" cstate="email"/>
          <a:srcRect/>
          <a:stretch>
            <a:fillRect/>
          </a:stretch>
        </p:blipFill>
        <p:spPr bwMode="auto">
          <a:xfrm>
            <a:off x="6660232" y="2636912"/>
            <a:ext cx="1944216" cy="1512168"/>
          </a:xfrm>
          <a:prstGeom prst="rect">
            <a:avLst/>
          </a:prstGeom>
          <a:ln w="127000" cap="sq">
            <a:noFill/>
            <a:miter lim="800000"/>
          </a:ln>
          <a:effectLst>
            <a:outerShdw blurRad="57150" dist="50800" dir="2700000" algn="tl" rotWithShape="0">
              <a:srgbClr val="000000">
                <a:alpha val="40000"/>
              </a:srgbClr>
            </a:outerShdw>
          </a:effectLst>
        </p:spPr>
      </p:pic>
      <p:pic>
        <p:nvPicPr>
          <p:cNvPr id="17" name="Picture 8"/>
          <p:cNvPicPr>
            <a:picLocks noChangeAspect="1" noChangeArrowheads="1"/>
          </p:cNvPicPr>
          <p:nvPr/>
        </p:nvPicPr>
        <p:blipFill>
          <a:blip r:embed="rId22" cstate="email"/>
          <a:srcRect/>
          <a:stretch>
            <a:fillRect/>
          </a:stretch>
        </p:blipFill>
        <p:spPr bwMode="auto">
          <a:xfrm rot="854354">
            <a:off x="1578969" y="2439810"/>
            <a:ext cx="1601011" cy="2211012"/>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8" name="Picture 4"/>
          <p:cNvPicPr>
            <a:picLocks noChangeAspect="1" noChangeArrowheads="1"/>
          </p:cNvPicPr>
          <p:nvPr/>
        </p:nvPicPr>
        <p:blipFill>
          <a:blip r:embed="rId23" cstate="email"/>
          <a:srcRect/>
          <a:stretch>
            <a:fillRect/>
          </a:stretch>
        </p:blipFill>
        <p:spPr bwMode="auto">
          <a:xfrm rot="20384433">
            <a:off x="335847" y="2625700"/>
            <a:ext cx="1579950" cy="2222066"/>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9" name="Picture 2" descr="Map28_Combined_FRMandWFD"/>
          <p:cNvPicPr>
            <a:picLocks noChangeAspect="1" noChangeArrowheads="1"/>
          </p:cNvPicPr>
          <p:nvPr/>
        </p:nvPicPr>
        <p:blipFill>
          <a:blip r:embed="rId24" cstate="email"/>
          <a:srcRect/>
          <a:stretch>
            <a:fillRect/>
          </a:stretch>
        </p:blipFill>
        <p:spPr bwMode="auto">
          <a:xfrm>
            <a:off x="3779912" y="2492896"/>
            <a:ext cx="1728192" cy="2287314"/>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20" name="TextBox 19"/>
          <p:cNvSpPr txBox="1"/>
          <p:nvPr/>
        </p:nvSpPr>
        <p:spPr>
          <a:xfrm>
            <a:off x="179512" y="1412776"/>
            <a:ext cx="2664296" cy="830997"/>
          </a:xfrm>
          <a:prstGeom prst="rect">
            <a:avLst/>
          </a:prstGeom>
          <a:noFill/>
          <a:ln>
            <a:noFill/>
          </a:ln>
        </p:spPr>
        <p:txBody>
          <a:bodyPr wrap="square" rtlCol="0">
            <a:spAutoFit/>
          </a:bodyPr>
          <a:lstStyle/>
          <a:p>
            <a:pPr algn="ctr"/>
            <a:r>
              <a:rPr lang="en-GB" sz="2400" b="1" dirty="0" smtClean="0">
                <a:solidFill>
                  <a:schemeClr val="bg1"/>
                </a:solidFill>
              </a:rPr>
              <a:t>Evidence Directory</a:t>
            </a:r>
            <a:endParaRPr lang="en-GB" sz="2400" b="1" dirty="0">
              <a:solidFill>
                <a:schemeClr val="bg1"/>
              </a:solidFill>
            </a:endParaRPr>
          </a:p>
        </p:txBody>
      </p:sp>
      <p:sp>
        <p:nvSpPr>
          <p:cNvPr id="21" name="TextBox 20"/>
          <p:cNvSpPr txBox="1"/>
          <p:nvPr/>
        </p:nvSpPr>
        <p:spPr>
          <a:xfrm>
            <a:off x="3347864" y="1412776"/>
            <a:ext cx="2664296" cy="830997"/>
          </a:xfrm>
          <a:prstGeom prst="rect">
            <a:avLst/>
          </a:prstGeom>
          <a:noFill/>
          <a:ln>
            <a:noFill/>
          </a:ln>
        </p:spPr>
        <p:txBody>
          <a:bodyPr wrap="square" rtlCol="0">
            <a:spAutoFit/>
          </a:bodyPr>
          <a:lstStyle/>
          <a:p>
            <a:pPr algn="ctr"/>
            <a:r>
              <a:rPr lang="en-GB" sz="2400" b="1" dirty="0" smtClean="0">
                <a:solidFill>
                  <a:schemeClr val="bg1"/>
                </a:solidFill>
              </a:rPr>
              <a:t>Opportunity Maps</a:t>
            </a:r>
            <a:endParaRPr lang="en-GB" sz="2400" b="1" dirty="0">
              <a:solidFill>
                <a:schemeClr val="bg1"/>
              </a:solidFill>
            </a:endParaRPr>
          </a:p>
        </p:txBody>
      </p:sp>
      <p:sp>
        <p:nvSpPr>
          <p:cNvPr id="22" name="TextBox 21"/>
          <p:cNvSpPr txBox="1"/>
          <p:nvPr/>
        </p:nvSpPr>
        <p:spPr>
          <a:xfrm>
            <a:off x="6300192" y="1412776"/>
            <a:ext cx="2664296" cy="830997"/>
          </a:xfrm>
          <a:prstGeom prst="rect">
            <a:avLst/>
          </a:prstGeom>
          <a:noFill/>
          <a:ln>
            <a:noFill/>
          </a:ln>
        </p:spPr>
        <p:txBody>
          <a:bodyPr wrap="square" rtlCol="0">
            <a:spAutoFit/>
          </a:bodyPr>
          <a:lstStyle/>
          <a:p>
            <a:pPr algn="ctr"/>
            <a:r>
              <a:rPr lang="en-GB" sz="2400" b="1" dirty="0" smtClean="0">
                <a:solidFill>
                  <a:schemeClr val="bg1"/>
                </a:solidFill>
              </a:rPr>
              <a:t>Catchment &amp; Coastal Labs</a:t>
            </a:r>
            <a:endParaRPr lang="en-GB" sz="2400" b="1" dirty="0">
              <a:solidFill>
                <a:schemeClr val="bg1"/>
              </a:solidFill>
            </a:endParaRPr>
          </a:p>
        </p:txBody>
      </p:sp>
    </p:spTree>
    <p:extLst>
      <p:ext uri="{BB962C8B-B14F-4D97-AF65-F5344CB8AC3E}">
        <p14:creationId xmlns:p14="http://schemas.microsoft.com/office/powerpoint/2010/main" val="1020716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Pictures\Capture.PNG"/>
          <p:cNvPicPr>
            <a:picLocks noChangeAspect="1" noChangeArrowheads="1"/>
          </p:cNvPicPr>
          <p:nvPr/>
        </p:nvPicPr>
        <p:blipFill>
          <a:blip r:embed="rId3" cstate="print"/>
          <a:srcRect/>
          <a:stretch>
            <a:fillRect/>
          </a:stretch>
        </p:blipFill>
        <p:spPr bwMode="auto">
          <a:xfrm>
            <a:off x="468314" y="2022362"/>
            <a:ext cx="2914493" cy="3452118"/>
          </a:xfrm>
          <a:prstGeom prst="rect">
            <a:avLst/>
          </a:prstGeom>
          <a:noFill/>
        </p:spPr>
      </p:pic>
      <p:sp>
        <p:nvSpPr>
          <p:cNvPr id="17" name="Title 16"/>
          <p:cNvSpPr>
            <a:spLocks noGrp="1"/>
          </p:cNvSpPr>
          <p:nvPr>
            <p:ph type="title"/>
          </p:nvPr>
        </p:nvSpPr>
        <p:spPr>
          <a:xfrm>
            <a:off x="468314" y="0"/>
            <a:ext cx="8207375" cy="949325"/>
          </a:xfrm>
        </p:spPr>
        <p:txBody>
          <a:bodyPr/>
          <a:lstStyle/>
          <a:p>
            <a:r>
              <a:rPr lang="en-GB" dirty="0"/>
              <a:t>Future flood risk </a:t>
            </a:r>
            <a:r>
              <a:rPr lang="en-GB" dirty="0" smtClean="0"/>
              <a:t>assessment</a:t>
            </a:r>
            <a:endParaRPr lang="en-GB" dirty="0"/>
          </a:p>
        </p:txBody>
      </p:sp>
      <p:sp>
        <p:nvSpPr>
          <p:cNvPr id="10" name="Rectangle 9"/>
          <p:cNvSpPr/>
          <p:nvPr/>
        </p:nvSpPr>
        <p:spPr>
          <a:xfrm>
            <a:off x="2125297" y="3153232"/>
            <a:ext cx="144016" cy="14401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p:cNvCxnSpPr/>
          <p:nvPr/>
        </p:nvCxnSpPr>
        <p:spPr>
          <a:xfrm>
            <a:off x="2430866" y="3297248"/>
            <a:ext cx="3087523" cy="1298554"/>
          </a:xfrm>
          <a:prstGeom prst="line">
            <a:avLst/>
          </a:prstGeom>
          <a:ln w="34925">
            <a:solidFill>
              <a:schemeClr val="accent2"/>
            </a:solidFill>
            <a:tailEnd type="none"/>
          </a:ln>
        </p:spPr>
        <p:style>
          <a:lnRef idx="1">
            <a:schemeClr val="accent1"/>
          </a:lnRef>
          <a:fillRef idx="0">
            <a:schemeClr val="accent1"/>
          </a:fillRef>
          <a:effectRef idx="0">
            <a:schemeClr val="accent1"/>
          </a:effectRef>
          <a:fontRef idx="minor">
            <a:schemeClr val="tx1"/>
          </a:fontRef>
        </p:style>
      </p:cxnSp>
      <p:sp>
        <p:nvSpPr>
          <p:cNvPr id="13" name="Content Placeholder 3"/>
          <p:cNvSpPr>
            <a:spLocks noGrp="1"/>
          </p:cNvSpPr>
          <p:nvPr>
            <p:ph idx="1"/>
          </p:nvPr>
        </p:nvSpPr>
        <p:spPr>
          <a:xfrm>
            <a:off x="0" y="823215"/>
            <a:ext cx="9143999" cy="480999"/>
          </a:xfrm>
        </p:spPr>
        <p:txBody>
          <a:bodyPr/>
          <a:lstStyle/>
          <a:p>
            <a:pPr lvl="2" eaLnBrk="1" hangingPunct="1">
              <a:buNone/>
            </a:pPr>
            <a:endParaRPr lang="en-GB" dirty="0" smtClean="0"/>
          </a:p>
          <a:p>
            <a:pPr lvl="2" algn="ctr" eaLnBrk="1" hangingPunct="1">
              <a:buNone/>
            </a:pPr>
            <a:r>
              <a:rPr lang="en-GB" sz="2800" b="1" dirty="0" smtClean="0"/>
              <a:t>A single, scalable assessment of flood risk…</a:t>
            </a:r>
            <a:endParaRPr lang="en-GB" sz="1000" dirty="0" smtClean="0"/>
          </a:p>
        </p:txBody>
      </p:sp>
      <p:pic>
        <p:nvPicPr>
          <p:cNvPr id="28" name="Picture 3"/>
          <p:cNvPicPr>
            <a:picLocks noChangeAspect="1" noChangeArrowheads="1"/>
          </p:cNvPicPr>
          <p:nvPr/>
        </p:nvPicPr>
        <p:blipFill>
          <a:blip r:embed="rId4" cstate="print"/>
          <a:srcRect/>
          <a:stretch>
            <a:fillRect/>
          </a:stretch>
        </p:blipFill>
        <p:spPr bwMode="auto">
          <a:xfrm>
            <a:off x="2107760" y="3116902"/>
            <a:ext cx="323106" cy="180346"/>
          </a:xfrm>
          <a:prstGeom prst="rect">
            <a:avLst/>
          </a:prstGeom>
          <a:noFill/>
          <a:ln w="53975">
            <a:solidFill>
              <a:schemeClr val="accent2"/>
            </a:solidFill>
            <a:miter lim="800000"/>
            <a:headEnd/>
            <a:tailEnd/>
          </a:ln>
        </p:spPr>
      </p:pic>
      <p:cxnSp>
        <p:nvCxnSpPr>
          <p:cNvPr id="8" name="Straight Connector 7"/>
          <p:cNvCxnSpPr/>
          <p:nvPr/>
        </p:nvCxnSpPr>
        <p:spPr>
          <a:xfrm flipV="1">
            <a:off x="2430866" y="1988699"/>
            <a:ext cx="1976034" cy="1128206"/>
          </a:xfrm>
          <a:prstGeom prst="line">
            <a:avLst/>
          </a:prstGeom>
          <a:ln w="34925">
            <a:solidFill>
              <a:schemeClr val="accent2"/>
            </a:solidFill>
            <a:tailEnd type="none"/>
          </a:ln>
        </p:spPr>
        <p:style>
          <a:lnRef idx="1">
            <a:schemeClr val="accent1"/>
          </a:lnRef>
          <a:fillRef idx="0">
            <a:schemeClr val="accent1"/>
          </a:fillRef>
          <a:effectRef idx="0">
            <a:schemeClr val="accent1"/>
          </a:effectRef>
          <a:fontRef idx="minor">
            <a:schemeClr val="tx1"/>
          </a:fontRef>
        </p:style>
      </p:cxnSp>
      <p:pic>
        <p:nvPicPr>
          <p:cNvPr id="1028" name="Picture 4"/>
          <p:cNvPicPr>
            <a:picLocks noChangeAspect="1" noChangeArrowheads="1"/>
          </p:cNvPicPr>
          <p:nvPr/>
        </p:nvPicPr>
        <p:blipFill>
          <a:blip r:embed="rId5" cstate="print"/>
          <a:srcRect/>
          <a:stretch>
            <a:fillRect/>
          </a:stretch>
        </p:blipFill>
        <p:spPr bwMode="auto">
          <a:xfrm>
            <a:off x="4451647" y="1994420"/>
            <a:ext cx="2495203" cy="1306298"/>
          </a:xfrm>
          <a:prstGeom prst="rect">
            <a:avLst/>
          </a:prstGeom>
          <a:noFill/>
          <a:ln w="38100">
            <a:solidFill>
              <a:srgbClr val="002060"/>
            </a:solidFill>
            <a:miter lim="800000"/>
            <a:headEnd/>
            <a:tailEnd/>
          </a:ln>
        </p:spPr>
      </p:pic>
      <p:pic>
        <p:nvPicPr>
          <p:cNvPr id="1029" name="Picture 5"/>
          <p:cNvPicPr>
            <a:picLocks noChangeAspect="1" noChangeArrowheads="1"/>
          </p:cNvPicPr>
          <p:nvPr/>
        </p:nvPicPr>
        <p:blipFill>
          <a:blip r:embed="rId6" cstate="print"/>
          <a:srcRect/>
          <a:stretch>
            <a:fillRect/>
          </a:stretch>
        </p:blipFill>
        <p:spPr bwMode="auto">
          <a:xfrm>
            <a:off x="4907461" y="2609293"/>
            <a:ext cx="2403594" cy="1268361"/>
          </a:xfrm>
          <a:prstGeom prst="rect">
            <a:avLst/>
          </a:prstGeom>
          <a:noFill/>
          <a:ln w="38100">
            <a:solidFill>
              <a:srgbClr val="002060"/>
            </a:solidFill>
            <a:miter lim="800000"/>
            <a:headEnd/>
            <a:tailEnd/>
          </a:ln>
        </p:spPr>
      </p:pic>
      <p:pic>
        <p:nvPicPr>
          <p:cNvPr id="1030" name="Picture 6"/>
          <p:cNvPicPr>
            <a:picLocks noChangeAspect="1" noChangeArrowheads="1"/>
          </p:cNvPicPr>
          <p:nvPr/>
        </p:nvPicPr>
        <p:blipFill>
          <a:blip r:embed="rId7" cstate="print"/>
          <a:srcRect/>
          <a:stretch>
            <a:fillRect/>
          </a:stretch>
        </p:blipFill>
        <p:spPr bwMode="auto">
          <a:xfrm>
            <a:off x="5518389" y="3300718"/>
            <a:ext cx="2413408" cy="1268555"/>
          </a:xfrm>
          <a:prstGeom prst="rect">
            <a:avLst/>
          </a:prstGeom>
          <a:noFill/>
          <a:ln w="38100">
            <a:solidFill>
              <a:srgbClr val="002060"/>
            </a:solidFill>
            <a:miter lim="800000"/>
            <a:headEnd/>
            <a:tailEnd/>
          </a:ln>
        </p:spPr>
      </p:pic>
      <p:cxnSp>
        <p:nvCxnSpPr>
          <p:cNvPr id="36" name="Straight Connector 35"/>
          <p:cNvCxnSpPr/>
          <p:nvPr/>
        </p:nvCxnSpPr>
        <p:spPr>
          <a:xfrm>
            <a:off x="6991350" y="1988699"/>
            <a:ext cx="940447" cy="1285490"/>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466484" y="5176915"/>
            <a:ext cx="4769960" cy="954107"/>
          </a:xfrm>
          <a:prstGeom prst="rect">
            <a:avLst/>
          </a:prstGeom>
          <a:noFill/>
        </p:spPr>
        <p:txBody>
          <a:bodyPr wrap="square" rtlCol="0">
            <a:spAutoFit/>
          </a:bodyPr>
          <a:lstStyle/>
          <a:p>
            <a:pPr marL="0" lvl="2"/>
            <a:r>
              <a:rPr lang="en-GB" sz="2800" b="1" dirty="0" smtClean="0">
                <a:solidFill>
                  <a:srgbClr val="034B89"/>
                </a:solidFill>
                <a:latin typeface="+mn-lt"/>
                <a:cs typeface="+mn-cs"/>
              </a:rPr>
              <a:t>…</a:t>
            </a:r>
            <a:r>
              <a:rPr lang="en-GB" sz="2800" b="1" dirty="0">
                <a:solidFill>
                  <a:srgbClr val="034B89"/>
                </a:solidFill>
                <a:latin typeface="+mn-lt"/>
                <a:cs typeface="+mn-cs"/>
              </a:rPr>
              <a:t>o</a:t>
            </a:r>
            <a:r>
              <a:rPr lang="en-GB" sz="2800" b="1" dirty="0" smtClean="0">
                <a:solidFill>
                  <a:srgbClr val="034B89"/>
                </a:solidFill>
                <a:latin typeface="+mn-lt"/>
                <a:cs typeface="+mn-cs"/>
              </a:rPr>
              <a:t>pen</a:t>
            </a:r>
            <a:r>
              <a:rPr lang="en-GB" sz="2800" b="1" dirty="0">
                <a:solidFill>
                  <a:srgbClr val="034B89"/>
                </a:solidFill>
                <a:latin typeface="+mn-lt"/>
                <a:cs typeface="+mn-cs"/>
              </a:rPr>
              <a:t>, trusted </a:t>
            </a:r>
            <a:r>
              <a:rPr lang="en-GB" sz="2800" b="1" dirty="0" smtClean="0">
                <a:solidFill>
                  <a:srgbClr val="034B89"/>
                </a:solidFill>
                <a:latin typeface="+mn-lt"/>
                <a:cs typeface="+mn-cs"/>
              </a:rPr>
              <a:t>and used</a:t>
            </a:r>
          </a:p>
          <a:p>
            <a:endParaRPr lang="en-GB" sz="2800" b="1" dirty="0">
              <a:solidFill>
                <a:srgbClr val="034B89"/>
              </a:solidFill>
              <a:latin typeface="+mn-lt"/>
              <a:cs typeface="+mn-cs"/>
            </a:endParaRPr>
          </a:p>
        </p:txBody>
      </p:sp>
    </p:spTree>
    <p:extLst>
      <p:ext uri="{BB962C8B-B14F-4D97-AF65-F5344CB8AC3E}">
        <p14:creationId xmlns:p14="http://schemas.microsoft.com/office/powerpoint/2010/main" val="2363291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ctrTitle"/>
          </p:nvPr>
        </p:nvSpPr>
        <p:spPr>
          <a:xfrm>
            <a:off x="-713676" y="2273184"/>
            <a:ext cx="9144000" cy="1946275"/>
          </a:xfrm>
        </p:spPr>
        <p:txBody>
          <a:bodyPr>
            <a:normAutofit fontScale="90000"/>
          </a:bodyPr>
          <a:lstStyle/>
          <a:p>
            <a:pPr marL="0" indent="0" eaLnBrk="1" hangingPunct="1">
              <a:buNone/>
            </a:pPr>
            <a:r>
              <a:rPr lang="en-GB" b="1" dirty="0" smtClean="0"/>
              <a:t>			</a:t>
            </a:r>
            <a:r>
              <a:rPr lang="en-GB" sz="5300" b="1" dirty="0" smtClean="0"/>
              <a:t>Flood risk </a:t>
            </a:r>
            <a:r>
              <a:rPr lang="en-GB" b="1" dirty="0" smtClean="0"/>
              <a:t/>
            </a:r>
            <a:br>
              <a:rPr lang="en-GB" b="1" dirty="0" smtClean="0"/>
            </a:br>
            <a:r>
              <a:rPr lang="en-GB" b="1" dirty="0"/>
              <a:t>	</a:t>
            </a:r>
            <a:r>
              <a:rPr lang="en-GB" b="1" dirty="0" smtClean="0"/>
              <a:t>			</a:t>
            </a:r>
            <a:r>
              <a:rPr lang="en-GB" sz="8000" b="1" dirty="0" smtClean="0"/>
              <a:t>data</a:t>
            </a:r>
            <a:r>
              <a:rPr lang="en-GB" sz="7200" b="1" dirty="0" smtClean="0"/>
              <a:t/>
            </a:r>
            <a:br>
              <a:rPr lang="en-GB" sz="7200" b="1" dirty="0" smtClean="0"/>
            </a:br>
            <a:endParaRPr lang="en-GB" sz="7200" b="1" dirty="0" smtClean="0"/>
          </a:p>
        </p:txBody>
      </p:sp>
    </p:spTree>
    <p:extLst>
      <p:ext uri="{BB962C8B-B14F-4D97-AF65-F5344CB8AC3E}">
        <p14:creationId xmlns:p14="http://schemas.microsoft.com/office/powerpoint/2010/main" val="30846321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526" y="0"/>
            <a:ext cx="9284526" cy="7101408"/>
          </a:xfrm>
          <a:prstGeom prst="rect">
            <a:avLst/>
          </a:prstGeom>
        </p:spPr>
      </p:pic>
    </p:spTree>
    <p:extLst>
      <p:ext uri="{BB962C8B-B14F-4D97-AF65-F5344CB8AC3E}">
        <p14:creationId xmlns:p14="http://schemas.microsoft.com/office/powerpoint/2010/main" val="21807065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2" descr="cid:image003.jpg@01D1536F.8B2FDC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4848" y="1762979"/>
            <a:ext cx="2405425" cy="747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87294" y="3605278"/>
            <a:ext cx="1254033" cy="838091"/>
          </a:xfrm>
          <a:prstGeom prst="rect">
            <a:avLst/>
          </a:prstGeom>
        </p:spPr>
      </p:pic>
      <p:pic>
        <p:nvPicPr>
          <p:cNvPr id="6" name="Picture 5"/>
          <p:cNvPicPr>
            <a:picLocks noChangeAspect="1" noChangeArrowheads="1"/>
          </p:cNvPicPr>
          <p:nvPr/>
        </p:nvPicPr>
        <p:blipFill>
          <a:blip r:embed="rId4" cstate="screen"/>
          <a:srcRect/>
          <a:stretch>
            <a:fillRect/>
          </a:stretch>
        </p:blipFill>
        <p:spPr bwMode="auto">
          <a:xfrm>
            <a:off x="1150466" y="694921"/>
            <a:ext cx="528426" cy="681246"/>
          </a:xfrm>
          <a:prstGeom prst="rect">
            <a:avLst/>
          </a:prstGeom>
          <a:noFill/>
          <a:ln w="9525">
            <a:noFill/>
            <a:miter lim="800000"/>
            <a:headEnd/>
            <a:tailEnd/>
          </a:ln>
        </p:spPr>
      </p:pic>
      <p:pic>
        <p:nvPicPr>
          <p:cNvPr id="7" name="Picture 2"/>
          <p:cNvPicPr>
            <a:picLocks noChangeAspect="1" noChangeArrowheads="1"/>
          </p:cNvPicPr>
          <p:nvPr/>
        </p:nvPicPr>
        <p:blipFill>
          <a:blip r:embed="rId5" cstate="screen"/>
          <a:srcRect/>
          <a:stretch>
            <a:fillRect/>
          </a:stretch>
        </p:blipFill>
        <p:spPr bwMode="auto">
          <a:xfrm>
            <a:off x="4795598" y="3359348"/>
            <a:ext cx="966034" cy="750270"/>
          </a:xfrm>
          <a:prstGeom prst="rect">
            <a:avLst/>
          </a:prstGeom>
          <a:noFill/>
          <a:ln w="9525">
            <a:noFill/>
            <a:miter lim="800000"/>
            <a:headEnd/>
            <a:tailEnd/>
          </a:ln>
        </p:spPr>
      </p:pic>
      <p:pic>
        <p:nvPicPr>
          <p:cNvPr id="8" name="Picture 3"/>
          <p:cNvPicPr>
            <a:picLocks noChangeAspect="1" noChangeArrowheads="1"/>
          </p:cNvPicPr>
          <p:nvPr/>
        </p:nvPicPr>
        <p:blipFill>
          <a:blip r:embed="rId6" cstate="screen"/>
          <a:srcRect/>
          <a:stretch>
            <a:fillRect/>
          </a:stretch>
        </p:blipFill>
        <p:spPr bwMode="auto">
          <a:xfrm>
            <a:off x="4316042" y="3478097"/>
            <a:ext cx="680098" cy="723437"/>
          </a:xfrm>
          <a:prstGeom prst="rect">
            <a:avLst/>
          </a:prstGeom>
          <a:noFill/>
          <a:ln w="9525">
            <a:noFill/>
            <a:miter lim="800000"/>
            <a:headEnd/>
            <a:tailEnd/>
          </a:ln>
        </p:spPr>
      </p:pic>
      <p:sp>
        <p:nvSpPr>
          <p:cNvPr id="9" name="TextBox 8"/>
          <p:cNvSpPr txBox="1"/>
          <p:nvPr/>
        </p:nvSpPr>
        <p:spPr>
          <a:xfrm>
            <a:off x="4048820" y="2875436"/>
            <a:ext cx="1454666" cy="523220"/>
          </a:xfrm>
          <a:prstGeom prst="rect">
            <a:avLst/>
          </a:prstGeom>
          <a:noFill/>
        </p:spPr>
        <p:txBody>
          <a:bodyPr wrap="square" rtlCol="0">
            <a:spAutoFit/>
          </a:bodyPr>
          <a:lstStyle>
            <a:defPPr>
              <a:defRPr lang="en-US"/>
            </a:defPPr>
            <a:lvl1pPr fontAlgn="base">
              <a:spcBef>
                <a:spcPct val="0"/>
              </a:spcBef>
              <a:spcAft>
                <a:spcPct val="0"/>
              </a:spcAft>
              <a:defRPr sz="1400" b="1">
                <a:solidFill>
                  <a:srgbClr val="034B89"/>
                </a:solidFill>
                <a:latin typeface="Arial" charset="0"/>
                <a:cs typeface="Arial" charset="0"/>
              </a:defRPr>
            </a:lvl1pPr>
            <a:lvl2pPr marL="457200" fontAlgn="base">
              <a:spcBef>
                <a:spcPct val="0"/>
              </a:spcBef>
              <a:spcAft>
                <a:spcPct val="0"/>
              </a:spcAft>
              <a:defRPr>
                <a:latin typeface="Arial" charset="0"/>
                <a:cs typeface="Arial" charset="0"/>
              </a:defRPr>
            </a:lvl2pPr>
            <a:lvl3pPr marL="914400" fontAlgn="base">
              <a:spcBef>
                <a:spcPct val="0"/>
              </a:spcBef>
              <a:spcAft>
                <a:spcPct val="0"/>
              </a:spcAft>
              <a:defRPr>
                <a:latin typeface="Arial" charset="0"/>
                <a:cs typeface="Arial" charset="0"/>
              </a:defRPr>
            </a:lvl3pPr>
            <a:lvl4pPr marL="1371600" fontAlgn="base">
              <a:spcBef>
                <a:spcPct val="0"/>
              </a:spcBef>
              <a:spcAft>
                <a:spcPct val="0"/>
              </a:spcAft>
              <a:defRPr>
                <a:latin typeface="Arial" charset="0"/>
                <a:cs typeface="Arial" charset="0"/>
              </a:defRPr>
            </a:lvl4pPr>
            <a:lvl5pPr marL="1828800" fontAlgn="base">
              <a:spcBef>
                <a:spcPct val="0"/>
              </a:spcBef>
              <a:spcAft>
                <a:spcPct val="0"/>
              </a:spcAft>
              <a:defRPr>
                <a:latin typeface="Arial" charset="0"/>
                <a:cs typeface="Arial" charset="0"/>
              </a:defRPr>
            </a:lvl5pPr>
            <a:lvl6pPr marL="2286000" defTabSz="914400">
              <a:defRPr>
                <a:latin typeface="Arial" charset="0"/>
                <a:cs typeface="Arial" charset="0"/>
              </a:defRPr>
            </a:lvl6pPr>
            <a:lvl7pPr marL="2743200" defTabSz="914400">
              <a:defRPr>
                <a:latin typeface="Arial" charset="0"/>
                <a:cs typeface="Arial" charset="0"/>
              </a:defRPr>
            </a:lvl7pPr>
            <a:lvl8pPr marL="3200400" defTabSz="914400">
              <a:defRPr>
                <a:latin typeface="Arial" charset="0"/>
                <a:cs typeface="Arial" charset="0"/>
              </a:defRPr>
            </a:lvl8pPr>
            <a:lvl9pPr marL="3657600" defTabSz="914400">
              <a:defRPr>
                <a:latin typeface="Arial" charset="0"/>
                <a:cs typeface="Arial" charset="0"/>
              </a:defRPr>
            </a:lvl9pPr>
          </a:lstStyle>
          <a:p>
            <a:pPr algn="ctr"/>
            <a:r>
              <a:rPr lang="en-GB" dirty="0"/>
              <a:t>Coastal Flood Boundaries</a:t>
            </a:r>
          </a:p>
        </p:txBody>
      </p:sp>
      <p:sp>
        <p:nvSpPr>
          <p:cNvPr id="10" name="TextBox 9"/>
          <p:cNvSpPr txBox="1"/>
          <p:nvPr/>
        </p:nvSpPr>
        <p:spPr>
          <a:xfrm>
            <a:off x="4899988" y="162958"/>
            <a:ext cx="1582682" cy="738664"/>
          </a:xfrm>
          <a:prstGeom prst="rect">
            <a:avLst/>
          </a:prstGeom>
          <a:noFill/>
        </p:spPr>
        <p:txBody>
          <a:bodyPr wrap="square" rtlCol="0">
            <a:spAutoFit/>
          </a:bodyPr>
          <a:lstStyle>
            <a:defPPr>
              <a:defRPr lang="en-US"/>
            </a:defPPr>
            <a:lvl1pPr fontAlgn="base">
              <a:spcBef>
                <a:spcPct val="0"/>
              </a:spcBef>
              <a:spcAft>
                <a:spcPct val="0"/>
              </a:spcAft>
              <a:defRPr sz="1400" b="1">
                <a:solidFill>
                  <a:schemeClr val="accent2"/>
                </a:solidFill>
                <a:latin typeface="Arial" charset="0"/>
                <a:cs typeface="Arial" charset="0"/>
              </a:defRPr>
            </a:lvl1pPr>
            <a:lvl2pPr marL="457200" fontAlgn="base">
              <a:spcBef>
                <a:spcPct val="0"/>
              </a:spcBef>
              <a:spcAft>
                <a:spcPct val="0"/>
              </a:spcAft>
              <a:defRPr>
                <a:latin typeface="Arial" charset="0"/>
                <a:cs typeface="Arial" charset="0"/>
              </a:defRPr>
            </a:lvl2pPr>
            <a:lvl3pPr marL="914400" fontAlgn="base">
              <a:spcBef>
                <a:spcPct val="0"/>
              </a:spcBef>
              <a:spcAft>
                <a:spcPct val="0"/>
              </a:spcAft>
              <a:defRPr>
                <a:latin typeface="Arial" charset="0"/>
                <a:cs typeface="Arial" charset="0"/>
              </a:defRPr>
            </a:lvl3pPr>
            <a:lvl4pPr marL="1371600" fontAlgn="base">
              <a:spcBef>
                <a:spcPct val="0"/>
              </a:spcBef>
              <a:spcAft>
                <a:spcPct val="0"/>
              </a:spcAft>
              <a:defRPr>
                <a:latin typeface="Arial" charset="0"/>
                <a:cs typeface="Arial" charset="0"/>
              </a:defRPr>
            </a:lvl4pPr>
            <a:lvl5pPr marL="1828800" fontAlgn="base">
              <a:spcBef>
                <a:spcPct val="0"/>
              </a:spcBef>
              <a:spcAft>
                <a:spcPct val="0"/>
              </a:spcAft>
              <a:defRPr>
                <a:latin typeface="Arial" charset="0"/>
                <a:cs typeface="Arial" charset="0"/>
              </a:defRPr>
            </a:lvl5pPr>
            <a:lvl6pPr marL="2286000" defTabSz="914400">
              <a:defRPr>
                <a:latin typeface="Arial" charset="0"/>
                <a:cs typeface="Arial" charset="0"/>
              </a:defRPr>
            </a:lvl6pPr>
            <a:lvl7pPr marL="2743200" defTabSz="914400">
              <a:defRPr>
                <a:latin typeface="Arial" charset="0"/>
                <a:cs typeface="Arial" charset="0"/>
              </a:defRPr>
            </a:lvl7pPr>
            <a:lvl8pPr marL="3200400" defTabSz="914400">
              <a:defRPr>
                <a:latin typeface="Arial" charset="0"/>
                <a:cs typeface="Arial" charset="0"/>
              </a:defRPr>
            </a:lvl8pPr>
            <a:lvl9pPr marL="3657600" defTabSz="914400">
              <a:defRPr>
                <a:latin typeface="Arial" charset="0"/>
                <a:cs typeface="Arial" charset="0"/>
              </a:defRPr>
            </a:lvl9pPr>
          </a:lstStyle>
          <a:p>
            <a:pPr algn="ctr"/>
            <a:r>
              <a:rPr lang="en-GB" dirty="0">
                <a:solidFill>
                  <a:srgbClr val="034B89"/>
                </a:solidFill>
              </a:rPr>
              <a:t>Risk of Flooding from Rivers &amp; </a:t>
            </a:r>
            <a:r>
              <a:rPr lang="en-GB" dirty="0" smtClean="0">
                <a:solidFill>
                  <a:srgbClr val="034B89"/>
                </a:solidFill>
              </a:rPr>
              <a:t>Sea (</a:t>
            </a:r>
            <a:r>
              <a:rPr lang="en-GB" dirty="0" err="1" smtClean="0">
                <a:solidFill>
                  <a:srgbClr val="034B89"/>
                </a:solidFill>
              </a:rPr>
              <a:t>RoFRS</a:t>
            </a:r>
            <a:r>
              <a:rPr lang="en-GB" dirty="0" smtClean="0">
                <a:solidFill>
                  <a:srgbClr val="034B89"/>
                </a:solidFill>
              </a:rPr>
              <a:t>)</a:t>
            </a:r>
            <a:endParaRPr lang="en-GB" dirty="0">
              <a:solidFill>
                <a:srgbClr val="034B89"/>
              </a:solidFill>
            </a:endParaRPr>
          </a:p>
        </p:txBody>
      </p:sp>
      <p:pic>
        <p:nvPicPr>
          <p:cNvPr id="11" name="Picture 4"/>
          <p:cNvPicPr>
            <a:picLocks noChangeAspect="1" noChangeArrowheads="1"/>
          </p:cNvPicPr>
          <p:nvPr/>
        </p:nvPicPr>
        <p:blipFill>
          <a:blip r:embed="rId7" cstate="screen"/>
          <a:srcRect/>
          <a:stretch>
            <a:fillRect/>
          </a:stretch>
        </p:blipFill>
        <p:spPr bwMode="auto">
          <a:xfrm>
            <a:off x="52426" y="4200613"/>
            <a:ext cx="890630" cy="433115"/>
          </a:xfrm>
          <a:prstGeom prst="rect">
            <a:avLst/>
          </a:prstGeom>
          <a:noFill/>
          <a:ln w="9525">
            <a:noFill/>
            <a:miter lim="800000"/>
            <a:headEnd/>
            <a:tailEnd/>
          </a:ln>
        </p:spPr>
      </p:pic>
      <p:pic>
        <p:nvPicPr>
          <p:cNvPr id="12" name="Picture 5"/>
          <p:cNvPicPr>
            <a:picLocks noChangeAspect="1" noChangeArrowheads="1"/>
          </p:cNvPicPr>
          <p:nvPr/>
        </p:nvPicPr>
        <p:blipFill>
          <a:blip r:embed="rId8" cstate="screen"/>
          <a:srcRect/>
          <a:stretch>
            <a:fillRect/>
          </a:stretch>
        </p:blipFill>
        <p:spPr bwMode="auto">
          <a:xfrm>
            <a:off x="667248" y="4354723"/>
            <a:ext cx="736861" cy="499428"/>
          </a:xfrm>
          <a:prstGeom prst="rect">
            <a:avLst/>
          </a:prstGeom>
          <a:noFill/>
          <a:ln w="9525">
            <a:noFill/>
            <a:miter lim="800000"/>
            <a:headEnd/>
            <a:tailEnd/>
          </a:ln>
        </p:spPr>
      </p:pic>
      <p:pic>
        <p:nvPicPr>
          <p:cNvPr id="13" name="Picture 7"/>
          <p:cNvPicPr>
            <a:picLocks noChangeAspect="1" noChangeArrowheads="1"/>
          </p:cNvPicPr>
          <p:nvPr/>
        </p:nvPicPr>
        <p:blipFill>
          <a:blip r:embed="rId9" cstate="screen"/>
          <a:srcRect/>
          <a:stretch>
            <a:fillRect/>
          </a:stretch>
        </p:blipFill>
        <p:spPr bwMode="auto">
          <a:xfrm>
            <a:off x="2735021" y="3410460"/>
            <a:ext cx="1269466" cy="944263"/>
          </a:xfrm>
          <a:prstGeom prst="rect">
            <a:avLst/>
          </a:prstGeom>
          <a:noFill/>
          <a:ln w="9525">
            <a:noFill/>
            <a:miter lim="800000"/>
            <a:headEnd/>
            <a:tailEnd/>
          </a:ln>
        </p:spPr>
      </p:pic>
      <p:sp>
        <p:nvSpPr>
          <p:cNvPr id="14" name="TextBox 13"/>
          <p:cNvSpPr txBox="1"/>
          <p:nvPr/>
        </p:nvSpPr>
        <p:spPr>
          <a:xfrm>
            <a:off x="1307470" y="3672405"/>
            <a:ext cx="1359840" cy="954107"/>
          </a:xfrm>
          <a:prstGeom prst="rect">
            <a:avLst/>
          </a:prstGeom>
          <a:noFill/>
        </p:spPr>
        <p:txBody>
          <a:bodyPr wrap="square" rtlCol="0">
            <a:spAutoFit/>
          </a:bodyPr>
          <a:lstStyle>
            <a:defPPr>
              <a:defRPr lang="en-US"/>
            </a:defPPr>
            <a:lvl1pPr fontAlgn="base">
              <a:spcBef>
                <a:spcPct val="0"/>
              </a:spcBef>
              <a:spcAft>
                <a:spcPct val="0"/>
              </a:spcAft>
              <a:defRPr sz="1400" b="1">
                <a:solidFill>
                  <a:srgbClr val="034B89"/>
                </a:solidFill>
                <a:latin typeface="Arial" charset="0"/>
                <a:cs typeface="Arial" charset="0"/>
              </a:defRPr>
            </a:lvl1pPr>
            <a:lvl2pPr marL="457200" fontAlgn="base">
              <a:spcBef>
                <a:spcPct val="0"/>
              </a:spcBef>
              <a:spcAft>
                <a:spcPct val="0"/>
              </a:spcAft>
              <a:defRPr>
                <a:latin typeface="Arial" charset="0"/>
                <a:cs typeface="Arial" charset="0"/>
              </a:defRPr>
            </a:lvl2pPr>
            <a:lvl3pPr marL="914400" fontAlgn="base">
              <a:spcBef>
                <a:spcPct val="0"/>
              </a:spcBef>
              <a:spcAft>
                <a:spcPct val="0"/>
              </a:spcAft>
              <a:defRPr>
                <a:latin typeface="Arial" charset="0"/>
                <a:cs typeface="Arial" charset="0"/>
              </a:defRPr>
            </a:lvl3pPr>
            <a:lvl4pPr marL="1371600" fontAlgn="base">
              <a:spcBef>
                <a:spcPct val="0"/>
              </a:spcBef>
              <a:spcAft>
                <a:spcPct val="0"/>
              </a:spcAft>
              <a:defRPr>
                <a:latin typeface="Arial" charset="0"/>
                <a:cs typeface="Arial" charset="0"/>
              </a:defRPr>
            </a:lvl4pPr>
            <a:lvl5pPr marL="1828800" fontAlgn="base">
              <a:spcBef>
                <a:spcPct val="0"/>
              </a:spcBef>
              <a:spcAft>
                <a:spcPct val="0"/>
              </a:spcAft>
              <a:defRPr>
                <a:latin typeface="Arial" charset="0"/>
                <a:cs typeface="Arial" charset="0"/>
              </a:defRPr>
            </a:lvl5pPr>
            <a:lvl6pPr marL="2286000" defTabSz="914400">
              <a:defRPr>
                <a:latin typeface="Arial" charset="0"/>
                <a:cs typeface="Arial" charset="0"/>
              </a:defRPr>
            </a:lvl6pPr>
            <a:lvl7pPr marL="2743200" defTabSz="914400">
              <a:defRPr>
                <a:latin typeface="Arial" charset="0"/>
                <a:cs typeface="Arial" charset="0"/>
              </a:defRPr>
            </a:lvl7pPr>
            <a:lvl8pPr marL="3200400" defTabSz="914400">
              <a:defRPr>
                <a:latin typeface="Arial" charset="0"/>
                <a:cs typeface="Arial" charset="0"/>
              </a:defRPr>
            </a:lvl8pPr>
            <a:lvl9pPr marL="3657600" defTabSz="914400">
              <a:defRPr>
                <a:latin typeface="Arial" charset="0"/>
                <a:cs typeface="Arial" charset="0"/>
              </a:defRPr>
            </a:lvl9pPr>
          </a:lstStyle>
          <a:p>
            <a:pPr algn="ctr"/>
            <a:r>
              <a:rPr lang="en-GB" dirty="0"/>
              <a:t>Real-time River Level and Flow data</a:t>
            </a:r>
          </a:p>
        </p:txBody>
      </p:sp>
      <p:sp>
        <p:nvSpPr>
          <p:cNvPr id="15" name="TextBox 14"/>
          <p:cNvSpPr txBox="1"/>
          <p:nvPr/>
        </p:nvSpPr>
        <p:spPr>
          <a:xfrm>
            <a:off x="37657" y="3081180"/>
            <a:ext cx="1996779" cy="523220"/>
          </a:xfrm>
          <a:prstGeom prst="rect">
            <a:avLst/>
          </a:prstGeom>
          <a:noFill/>
        </p:spPr>
        <p:txBody>
          <a:bodyPr wrap="square" rtlCol="0">
            <a:spAutoFit/>
          </a:bodyPr>
          <a:lstStyle>
            <a:defPPr>
              <a:defRPr lang="en-US"/>
            </a:defPPr>
            <a:lvl1pPr fontAlgn="base">
              <a:spcBef>
                <a:spcPct val="0"/>
              </a:spcBef>
              <a:spcAft>
                <a:spcPct val="0"/>
              </a:spcAft>
              <a:defRPr sz="1400" b="1">
                <a:solidFill>
                  <a:srgbClr val="034B89"/>
                </a:solidFill>
                <a:latin typeface="Arial" charset="0"/>
                <a:cs typeface="Arial" charset="0"/>
              </a:defRPr>
            </a:lvl1pPr>
            <a:lvl2pPr marL="457200" fontAlgn="base">
              <a:spcBef>
                <a:spcPct val="0"/>
              </a:spcBef>
              <a:spcAft>
                <a:spcPct val="0"/>
              </a:spcAft>
              <a:defRPr>
                <a:latin typeface="Arial" charset="0"/>
                <a:cs typeface="Arial" charset="0"/>
              </a:defRPr>
            </a:lvl2pPr>
            <a:lvl3pPr marL="914400" fontAlgn="base">
              <a:spcBef>
                <a:spcPct val="0"/>
              </a:spcBef>
              <a:spcAft>
                <a:spcPct val="0"/>
              </a:spcAft>
              <a:defRPr>
                <a:latin typeface="Arial" charset="0"/>
                <a:cs typeface="Arial" charset="0"/>
              </a:defRPr>
            </a:lvl3pPr>
            <a:lvl4pPr marL="1371600" fontAlgn="base">
              <a:spcBef>
                <a:spcPct val="0"/>
              </a:spcBef>
              <a:spcAft>
                <a:spcPct val="0"/>
              </a:spcAft>
              <a:defRPr>
                <a:latin typeface="Arial" charset="0"/>
                <a:cs typeface="Arial" charset="0"/>
              </a:defRPr>
            </a:lvl4pPr>
            <a:lvl5pPr marL="1828800" fontAlgn="base">
              <a:spcBef>
                <a:spcPct val="0"/>
              </a:spcBef>
              <a:spcAft>
                <a:spcPct val="0"/>
              </a:spcAft>
              <a:defRPr>
                <a:latin typeface="Arial" charset="0"/>
                <a:cs typeface="Arial" charset="0"/>
              </a:defRPr>
            </a:lvl5pPr>
            <a:lvl6pPr marL="2286000" defTabSz="914400">
              <a:defRPr>
                <a:latin typeface="Arial" charset="0"/>
                <a:cs typeface="Arial" charset="0"/>
              </a:defRPr>
            </a:lvl6pPr>
            <a:lvl7pPr marL="2743200" defTabSz="914400">
              <a:defRPr>
                <a:latin typeface="Arial" charset="0"/>
                <a:cs typeface="Arial" charset="0"/>
              </a:defRPr>
            </a:lvl7pPr>
            <a:lvl8pPr marL="3200400" defTabSz="914400">
              <a:defRPr>
                <a:latin typeface="Arial" charset="0"/>
                <a:cs typeface="Arial" charset="0"/>
              </a:defRPr>
            </a:lvl8pPr>
            <a:lvl9pPr marL="3657600" defTabSz="914400">
              <a:defRPr>
                <a:latin typeface="Arial" charset="0"/>
                <a:cs typeface="Arial" charset="0"/>
              </a:defRPr>
            </a:lvl9pPr>
          </a:lstStyle>
          <a:p>
            <a:pPr algn="ctr"/>
            <a:r>
              <a:rPr lang="en-GB" dirty="0"/>
              <a:t>Flood Warning / Alert layers and Live Feed</a:t>
            </a:r>
          </a:p>
        </p:txBody>
      </p:sp>
      <p:pic>
        <p:nvPicPr>
          <p:cNvPr id="16" name="Picture 8"/>
          <p:cNvPicPr>
            <a:picLocks noChangeAspect="1" noChangeArrowheads="1"/>
          </p:cNvPicPr>
          <p:nvPr/>
        </p:nvPicPr>
        <p:blipFill>
          <a:blip r:embed="rId10" cstate="screen"/>
          <a:srcRect/>
          <a:stretch>
            <a:fillRect/>
          </a:stretch>
        </p:blipFill>
        <p:spPr bwMode="auto">
          <a:xfrm>
            <a:off x="188961" y="4914817"/>
            <a:ext cx="1670294" cy="678894"/>
          </a:xfrm>
          <a:prstGeom prst="rect">
            <a:avLst/>
          </a:prstGeom>
          <a:noFill/>
          <a:ln w="9525">
            <a:noFill/>
            <a:miter lim="800000"/>
            <a:headEnd/>
            <a:tailEnd/>
          </a:ln>
        </p:spPr>
      </p:pic>
      <p:sp>
        <p:nvSpPr>
          <p:cNvPr id="17" name="TextBox 16"/>
          <p:cNvSpPr txBox="1"/>
          <p:nvPr/>
        </p:nvSpPr>
        <p:spPr>
          <a:xfrm>
            <a:off x="1753796" y="4893734"/>
            <a:ext cx="1002712" cy="738664"/>
          </a:xfrm>
          <a:prstGeom prst="rect">
            <a:avLst/>
          </a:prstGeom>
          <a:noFill/>
        </p:spPr>
        <p:txBody>
          <a:bodyPr wrap="square" rtlCol="0">
            <a:spAutoFit/>
          </a:bodyPr>
          <a:lstStyle>
            <a:defPPr>
              <a:defRPr lang="en-US"/>
            </a:defPPr>
            <a:lvl1pPr fontAlgn="base">
              <a:spcBef>
                <a:spcPct val="0"/>
              </a:spcBef>
              <a:spcAft>
                <a:spcPct val="0"/>
              </a:spcAft>
              <a:defRPr sz="1400" b="1">
                <a:solidFill>
                  <a:srgbClr val="034B89"/>
                </a:solidFill>
                <a:latin typeface="Arial" charset="0"/>
                <a:cs typeface="Arial" charset="0"/>
              </a:defRPr>
            </a:lvl1pPr>
            <a:lvl2pPr marL="457200" fontAlgn="base">
              <a:spcBef>
                <a:spcPct val="0"/>
              </a:spcBef>
              <a:spcAft>
                <a:spcPct val="0"/>
              </a:spcAft>
              <a:defRPr>
                <a:latin typeface="Arial" charset="0"/>
                <a:cs typeface="Arial" charset="0"/>
              </a:defRPr>
            </a:lvl2pPr>
            <a:lvl3pPr marL="914400" fontAlgn="base">
              <a:spcBef>
                <a:spcPct val="0"/>
              </a:spcBef>
              <a:spcAft>
                <a:spcPct val="0"/>
              </a:spcAft>
              <a:defRPr>
                <a:latin typeface="Arial" charset="0"/>
                <a:cs typeface="Arial" charset="0"/>
              </a:defRPr>
            </a:lvl3pPr>
            <a:lvl4pPr marL="1371600" fontAlgn="base">
              <a:spcBef>
                <a:spcPct val="0"/>
              </a:spcBef>
              <a:spcAft>
                <a:spcPct val="0"/>
              </a:spcAft>
              <a:defRPr>
                <a:latin typeface="Arial" charset="0"/>
                <a:cs typeface="Arial" charset="0"/>
              </a:defRPr>
            </a:lvl4pPr>
            <a:lvl5pPr marL="1828800" fontAlgn="base">
              <a:spcBef>
                <a:spcPct val="0"/>
              </a:spcBef>
              <a:spcAft>
                <a:spcPct val="0"/>
              </a:spcAft>
              <a:defRPr>
                <a:latin typeface="Arial" charset="0"/>
                <a:cs typeface="Arial" charset="0"/>
              </a:defRPr>
            </a:lvl5pPr>
            <a:lvl6pPr marL="2286000" defTabSz="914400">
              <a:defRPr>
                <a:latin typeface="Arial" charset="0"/>
                <a:cs typeface="Arial" charset="0"/>
              </a:defRPr>
            </a:lvl6pPr>
            <a:lvl7pPr marL="2743200" defTabSz="914400">
              <a:defRPr>
                <a:latin typeface="Arial" charset="0"/>
                <a:cs typeface="Arial" charset="0"/>
              </a:defRPr>
            </a:lvl7pPr>
            <a:lvl8pPr marL="3200400" defTabSz="914400">
              <a:defRPr>
                <a:latin typeface="Arial" charset="0"/>
                <a:cs typeface="Arial" charset="0"/>
              </a:defRPr>
            </a:lvl8pPr>
            <a:lvl9pPr marL="3657600" defTabSz="914400">
              <a:defRPr>
                <a:latin typeface="Arial" charset="0"/>
                <a:cs typeface="Arial" charset="0"/>
              </a:defRPr>
            </a:lvl9pPr>
          </a:lstStyle>
          <a:p>
            <a:pPr algn="ctr"/>
            <a:r>
              <a:rPr lang="en-GB" dirty="0"/>
              <a:t>3 day flood forecast</a:t>
            </a:r>
          </a:p>
        </p:txBody>
      </p:sp>
      <p:sp>
        <p:nvSpPr>
          <p:cNvPr id="18" name="TextBox 17"/>
          <p:cNvSpPr txBox="1"/>
          <p:nvPr/>
        </p:nvSpPr>
        <p:spPr>
          <a:xfrm>
            <a:off x="89061" y="761835"/>
            <a:ext cx="732893" cy="307777"/>
          </a:xfrm>
          <a:prstGeom prst="rect">
            <a:avLst/>
          </a:prstGeom>
          <a:noFill/>
        </p:spPr>
        <p:txBody>
          <a:bodyPr wrap="none" rtlCol="0">
            <a:spAutoFit/>
          </a:bodyPr>
          <a:lstStyle>
            <a:defPPr>
              <a:defRPr lang="en-US"/>
            </a:defPPr>
            <a:lvl1pPr fontAlgn="base">
              <a:spcBef>
                <a:spcPct val="0"/>
              </a:spcBef>
              <a:spcAft>
                <a:spcPct val="0"/>
              </a:spcAft>
              <a:defRPr sz="1400" b="1">
                <a:solidFill>
                  <a:srgbClr val="034B89"/>
                </a:solidFill>
                <a:latin typeface="Arial" charset="0"/>
                <a:cs typeface="Arial" charset="0"/>
              </a:defRPr>
            </a:lvl1pPr>
            <a:lvl2pPr marL="457200" fontAlgn="base">
              <a:spcBef>
                <a:spcPct val="0"/>
              </a:spcBef>
              <a:spcAft>
                <a:spcPct val="0"/>
              </a:spcAft>
              <a:defRPr>
                <a:latin typeface="Arial" charset="0"/>
                <a:cs typeface="Arial" charset="0"/>
              </a:defRPr>
            </a:lvl2pPr>
            <a:lvl3pPr marL="914400" fontAlgn="base">
              <a:spcBef>
                <a:spcPct val="0"/>
              </a:spcBef>
              <a:spcAft>
                <a:spcPct val="0"/>
              </a:spcAft>
              <a:defRPr>
                <a:latin typeface="Arial" charset="0"/>
                <a:cs typeface="Arial" charset="0"/>
              </a:defRPr>
            </a:lvl3pPr>
            <a:lvl4pPr marL="1371600" fontAlgn="base">
              <a:spcBef>
                <a:spcPct val="0"/>
              </a:spcBef>
              <a:spcAft>
                <a:spcPct val="0"/>
              </a:spcAft>
              <a:defRPr>
                <a:latin typeface="Arial" charset="0"/>
                <a:cs typeface="Arial" charset="0"/>
              </a:defRPr>
            </a:lvl4pPr>
            <a:lvl5pPr marL="1828800" fontAlgn="base">
              <a:spcBef>
                <a:spcPct val="0"/>
              </a:spcBef>
              <a:spcAft>
                <a:spcPct val="0"/>
              </a:spcAft>
              <a:defRPr>
                <a:latin typeface="Arial" charset="0"/>
                <a:cs typeface="Arial" charset="0"/>
              </a:defRPr>
            </a:lvl5pPr>
            <a:lvl6pPr marL="2286000" defTabSz="914400">
              <a:defRPr>
                <a:latin typeface="Arial" charset="0"/>
                <a:cs typeface="Arial" charset="0"/>
              </a:defRPr>
            </a:lvl6pPr>
            <a:lvl7pPr marL="2743200" defTabSz="914400">
              <a:defRPr>
                <a:latin typeface="Arial" charset="0"/>
                <a:cs typeface="Arial" charset="0"/>
              </a:defRPr>
            </a:lvl7pPr>
            <a:lvl8pPr marL="3200400" defTabSz="914400">
              <a:defRPr>
                <a:latin typeface="Arial" charset="0"/>
                <a:cs typeface="Arial" charset="0"/>
              </a:defRPr>
            </a:lvl8pPr>
            <a:lvl9pPr marL="3657600" defTabSz="914400">
              <a:defRPr>
                <a:latin typeface="Arial" charset="0"/>
                <a:cs typeface="Arial" charset="0"/>
              </a:defRPr>
            </a:lvl9pPr>
          </a:lstStyle>
          <a:p>
            <a:r>
              <a:rPr lang="en-GB" dirty="0" smtClean="0"/>
              <a:t>LIDAR</a:t>
            </a:r>
            <a:endParaRPr lang="en-GB" dirty="0"/>
          </a:p>
        </p:txBody>
      </p:sp>
      <p:sp>
        <p:nvSpPr>
          <p:cNvPr id="19" name="TextBox 18"/>
          <p:cNvSpPr txBox="1"/>
          <p:nvPr/>
        </p:nvSpPr>
        <p:spPr>
          <a:xfrm>
            <a:off x="1163313" y="1454433"/>
            <a:ext cx="871123" cy="738664"/>
          </a:xfrm>
          <a:prstGeom prst="rect">
            <a:avLst/>
          </a:prstGeom>
          <a:noFill/>
        </p:spPr>
        <p:txBody>
          <a:bodyPr wrap="square" rtlCol="0">
            <a:spAutoFit/>
          </a:bodyPr>
          <a:lstStyle>
            <a:defPPr>
              <a:defRPr lang="en-US"/>
            </a:defPPr>
            <a:lvl1pPr fontAlgn="base">
              <a:spcBef>
                <a:spcPct val="0"/>
              </a:spcBef>
              <a:spcAft>
                <a:spcPct val="0"/>
              </a:spcAft>
              <a:defRPr sz="1400" b="1">
                <a:solidFill>
                  <a:srgbClr val="034B89"/>
                </a:solidFill>
                <a:latin typeface="Arial" charset="0"/>
                <a:cs typeface="Arial" charset="0"/>
              </a:defRPr>
            </a:lvl1pPr>
            <a:lvl2pPr marL="457200" fontAlgn="base">
              <a:spcBef>
                <a:spcPct val="0"/>
              </a:spcBef>
              <a:spcAft>
                <a:spcPct val="0"/>
              </a:spcAft>
              <a:defRPr>
                <a:latin typeface="Arial" charset="0"/>
                <a:cs typeface="Arial" charset="0"/>
              </a:defRPr>
            </a:lvl2pPr>
            <a:lvl3pPr marL="914400" fontAlgn="base">
              <a:spcBef>
                <a:spcPct val="0"/>
              </a:spcBef>
              <a:spcAft>
                <a:spcPct val="0"/>
              </a:spcAft>
              <a:defRPr>
                <a:latin typeface="Arial" charset="0"/>
                <a:cs typeface="Arial" charset="0"/>
              </a:defRPr>
            </a:lvl3pPr>
            <a:lvl4pPr marL="1371600" fontAlgn="base">
              <a:spcBef>
                <a:spcPct val="0"/>
              </a:spcBef>
              <a:spcAft>
                <a:spcPct val="0"/>
              </a:spcAft>
              <a:defRPr>
                <a:latin typeface="Arial" charset="0"/>
                <a:cs typeface="Arial" charset="0"/>
              </a:defRPr>
            </a:lvl4pPr>
            <a:lvl5pPr marL="1828800" fontAlgn="base">
              <a:spcBef>
                <a:spcPct val="0"/>
              </a:spcBef>
              <a:spcAft>
                <a:spcPct val="0"/>
              </a:spcAft>
              <a:defRPr>
                <a:latin typeface="Arial" charset="0"/>
                <a:cs typeface="Arial" charset="0"/>
              </a:defRPr>
            </a:lvl5pPr>
            <a:lvl6pPr marL="2286000" defTabSz="914400">
              <a:defRPr>
                <a:latin typeface="Arial" charset="0"/>
                <a:cs typeface="Arial" charset="0"/>
              </a:defRPr>
            </a:lvl6pPr>
            <a:lvl7pPr marL="2743200" defTabSz="914400">
              <a:defRPr>
                <a:latin typeface="Arial" charset="0"/>
                <a:cs typeface="Arial" charset="0"/>
              </a:defRPr>
            </a:lvl7pPr>
            <a:lvl8pPr marL="3200400" defTabSz="914400">
              <a:defRPr>
                <a:latin typeface="Arial" charset="0"/>
                <a:cs typeface="Arial" charset="0"/>
              </a:defRPr>
            </a:lvl8pPr>
            <a:lvl9pPr marL="3657600" defTabSz="914400">
              <a:defRPr>
                <a:latin typeface="Arial" charset="0"/>
                <a:cs typeface="Arial" charset="0"/>
              </a:defRPr>
            </a:lvl9pPr>
          </a:lstStyle>
          <a:p>
            <a:r>
              <a:rPr lang="en-GB" dirty="0" smtClean="0"/>
              <a:t>LIDAR </a:t>
            </a:r>
            <a:r>
              <a:rPr lang="en-GB" dirty="0"/>
              <a:t>Point </a:t>
            </a:r>
            <a:r>
              <a:rPr lang="en-GB" dirty="0" smtClean="0"/>
              <a:t>Data</a:t>
            </a:r>
            <a:endParaRPr lang="en-GB" dirty="0"/>
          </a:p>
        </p:txBody>
      </p:sp>
      <p:pic>
        <p:nvPicPr>
          <p:cNvPr id="20" name="Picture 2"/>
          <p:cNvPicPr>
            <a:picLocks noChangeAspect="1" noChangeArrowheads="1"/>
          </p:cNvPicPr>
          <p:nvPr/>
        </p:nvPicPr>
        <p:blipFill>
          <a:blip r:embed="rId11" cstate="screen"/>
          <a:srcRect/>
          <a:stretch>
            <a:fillRect/>
          </a:stretch>
        </p:blipFill>
        <p:spPr bwMode="auto">
          <a:xfrm>
            <a:off x="1078565" y="6185965"/>
            <a:ext cx="681141" cy="543315"/>
          </a:xfrm>
          <a:prstGeom prst="rect">
            <a:avLst/>
          </a:prstGeom>
          <a:noFill/>
          <a:ln w="9525">
            <a:noFill/>
            <a:miter lim="800000"/>
            <a:headEnd/>
            <a:tailEnd/>
          </a:ln>
        </p:spPr>
      </p:pic>
      <p:sp>
        <p:nvSpPr>
          <p:cNvPr id="21" name="TextBox 20"/>
          <p:cNvSpPr txBox="1"/>
          <p:nvPr/>
        </p:nvSpPr>
        <p:spPr>
          <a:xfrm>
            <a:off x="-78878" y="6157166"/>
            <a:ext cx="1280584" cy="738664"/>
          </a:xfrm>
          <a:prstGeom prst="rect">
            <a:avLst/>
          </a:prstGeom>
          <a:noFill/>
        </p:spPr>
        <p:txBody>
          <a:bodyPr wrap="square" rtlCol="0">
            <a:spAutoFit/>
          </a:bodyPr>
          <a:lstStyle>
            <a:defPPr>
              <a:defRPr lang="en-US"/>
            </a:defPPr>
            <a:lvl1pPr fontAlgn="base">
              <a:spcBef>
                <a:spcPct val="0"/>
              </a:spcBef>
              <a:spcAft>
                <a:spcPct val="0"/>
              </a:spcAft>
              <a:defRPr sz="1400" b="1">
                <a:solidFill>
                  <a:srgbClr val="034B89"/>
                </a:solidFill>
                <a:latin typeface="Arial" charset="0"/>
                <a:cs typeface="Arial" charset="0"/>
              </a:defRPr>
            </a:lvl1pPr>
            <a:lvl2pPr marL="457200" fontAlgn="base">
              <a:spcBef>
                <a:spcPct val="0"/>
              </a:spcBef>
              <a:spcAft>
                <a:spcPct val="0"/>
              </a:spcAft>
              <a:defRPr>
                <a:latin typeface="Arial" charset="0"/>
                <a:cs typeface="Arial" charset="0"/>
              </a:defRPr>
            </a:lvl2pPr>
            <a:lvl3pPr marL="914400" fontAlgn="base">
              <a:spcBef>
                <a:spcPct val="0"/>
              </a:spcBef>
              <a:spcAft>
                <a:spcPct val="0"/>
              </a:spcAft>
              <a:defRPr>
                <a:latin typeface="Arial" charset="0"/>
                <a:cs typeface="Arial" charset="0"/>
              </a:defRPr>
            </a:lvl3pPr>
            <a:lvl4pPr marL="1371600" fontAlgn="base">
              <a:spcBef>
                <a:spcPct val="0"/>
              </a:spcBef>
              <a:spcAft>
                <a:spcPct val="0"/>
              </a:spcAft>
              <a:defRPr>
                <a:latin typeface="Arial" charset="0"/>
                <a:cs typeface="Arial" charset="0"/>
              </a:defRPr>
            </a:lvl4pPr>
            <a:lvl5pPr marL="1828800" fontAlgn="base">
              <a:spcBef>
                <a:spcPct val="0"/>
              </a:spcBef>
              <a:spcAft>
                <a:spcPct val="0"/>
              </a:spcAft>
              <a:defRPr>
                <a:latin typeface="Arial" charset="0"/>
                <a:cs typeface="Arial" charset="0"/>
              </a:defRPr>
            </a:lvl5pPr>
            <a:lvl6pPr marL="2286000" defTabSz="914400">
              <a:defRPr>
                <a:latin typeface="Arial" charset="0"/>
                <a:cs typeface="Arial" charset="0"/>
              </a:defRPr>
            </a:lvl6pPr>
            <a:lvl7pPr marL="2743200" defTabSz="914400">
              <a:defRPr>
                <a:latin typeface="Arial" charset="0"/>
                <a:cs typeface="Arial" charset="0"/>
              </a:defRPr>
            </a:lvl7pPr>
            <a:lvl8pPr marL="3200400" defTabSz="914400">
              <a:defRPr>
                <a:latin typeface="Arial" charset="0"/>
                <a:cs typeface="Arial" charset="0"/>
              </a:defRPr>
            </a:lvl8pPr>
            <a:lvl9pPr marL="3657600" defTabSz="914400">
              <a:defRPr>
                <a:latin typeface="Arial" charset="0"/>
                <a:cs typeface="Arial" charset="0"/>
              </a:defRPr>
            </a:lvl9pPr>
          </a:lstStyle>
          <a:p>
            <a:pPr algn="ctr"/>
            <a:r>
              <a:rPr lang="en-GB" dirty="0"/>
              <a:t>Spatial Flood Defences</a:t>
            </a:r>
          </a:p>
        </p:txBody>
      </p:sp>
      <p:sp>
        <p:nvSpPr>
          <p:cNvPr id="22" name="TextBox 21"/>
          <p:cNvSpPr txBox="1"/>
          <p:nvPr/>
        </p:nvSpPr>
        <p:spPr>
          <a:xfrm>
            <a:off x="1849985" y="6101997"/>
            <a:ext cx="1950402" cy="738664"/>
          </a:xfrm>
          <a:prstGeom prst="rect">
            <a:avLst/>
          </a:prstGeom>
          <a:noFill/>
        </p:spPr>
        <p:txBody>
          <a:bodyPr wrap="square" rtlCol="0">
            <a:spAutoFit/>
          </a:bodyPr>
          <a:lstStyle>
            <a:defPPr>
              <a:defRPr lang="en-US"/>
            </a:defPPr>
            <a:lvl1pPr fontAlgn="base">
              <a:spcBef>
                <a:spcPct val="0"/>
              </a:spcBef>
              <a:spcAft>
                <a:spcPct val="0"/>
              </a:spcAft>
              <a:defRPr sz="1400" b="1">
                <a:solidFill>
                  <a:srgbClr val="034B89"/>
                </a:solidFill>
                <a:latin typeface="Arial" charset="0"/>
                <a:cs typeface="Arial" charset="0"/>
              </a:defRPr>
            </a:lvl1pPr>
            <a:lvl2pPr marL="457200" fontAlgn="base">
              <a:spcBef>
                <a:spcPct val="0"/>
              </a:spcBef>
              <a:spcAft>
                <a:spcPct val="0"/>
              </a:spcAft>
              <a:defRPr>
                <a:latin typeface="Arial" charset="0"/>
                <a:cs typeface="Arial" charset="0"/>
              </a:defRPr>
            </a:lvl2pPr>
            <a:lvl3pPr marL="914400" fontAlgn="base">
              <a:spcBef>
                <a:spcPct val="0"/>
              </a:spcBef>
              <a:spcAft>
                <a:spcPct val="0"/>
              </a:spcAft>
              <a:defRPr>
                <a:latin typeface="Arial" charset="0"/>
                <a:cs typeface="Arial" charset="0"/>
              </a:defRPr>
            </a:lvl3pPr>
            <a:lvl4pPr marL="1371600" fontAlgn="base">
              <a:spcBef>
                <a:spcPct val="0"/>
              </a:spcBef>
              <a:spcAft>
                <a:spcPct val="0"/>
              </a:spcAft>
              <a:defRPr>
                <a:latin typeface="Arial" charset="0"/>
                <a:cs typeface="Arial" charset="0"/>
              </a:defRPr>
            </a:lvl4pPr>
            <a:lvl5pPr marL="1828800" fontAlgn="base">
              <a:spcBef>
                <a:spcPct val="0"/>
              </a:spcBef>
              <a:spcAft>
                <a:spcPct val="0"/>
              </a:spcAft>
              <a:defRPr>
                <a:latin typeface="Arial" charset="0"/>
                <a:cs typeface="Arial" charset="0"/>
              </a:defRPr>
            </a:lvl5pPr>
            <a:lvl6pPr marL="2286000" defTabSz="914400">
              <a:defRPr>
                <a:latin typeface="Arial" charset="0"/>
                <a:cs typeface="Arial" charset="0"/>
              </a:defRPr>
            </a:lvl6pPr>
            <a:lvl7pPr marL="2743200" defTabSz="914400">
              <a:defRPr>
                <a:latin typeface="Arial" charset="0"/>
                <a:cs typeface="Arial" charset="0"/>
              </a:defRPr>
            </a:lvl7pPr>
            <a:lvl8pPr marL="3200400" defTabSz="914400">
              <a:defRPr>
                <a:latin typeface="Arial" charset="0"/>
                <a:cs typeface="Arial" charset="0"/>
              </a:defRPr>
            </a:lvl8pPr>
            <a:lvl9pPr marL="3657600" defTabSz="914400">
              <a:defRPr>
                <a:latin typeface="Arial" charset="0"/>
                <a:cs typeface="Arial" charset="0"/>
              </a:defRPr>
            </a:lvl9pPr>
          </a:lstStyle>
          <a:p>
            <a:pPr algn="ctr"/>
            <a:r>
              <a:rPr lang="en-GB" dirty="0"/>
              <a:t>River and Coastal Maintenance </a:t>
            </a:r>
            <a:r>
              <a:rPr lang="en-GB" dirty="0" smtClean="0"/>
              <a:t>Programme</a:t>
            </a:r>
            <a:endParaRPr lang="en-GB" dirty="0"/>
          </a:p>
        </p:txBody>
      </p:sp>
      <p:sp>
        <p:nvSpPr>
          <p:cNvPr id="23" name="TextBox 22"/>
          <p:cNvSpPr txBox="1"/>
          <p:nvPr/>
        </p:nvSpPr>
        <p:spPr>
          <a:xfrm>
            <a:off x="7788338" y="5943123"/>
            <a:ext cx="1553544" cy="738664"/>
          </a:xfrm>
          <a:prstGeom prst="rect">
            <a:avLst/>
          </a:prstGeom>
          <a:noFill/>
        </p:spPr>
        <p:txBody>
          <a:bodyPr wrap="square" rtlCol="0">
            <a:spAutoFit/>
          </a:bodyPr>
          <a:lstStyle>
            <a:defPPr>
              <a:defRPr lang="en-US"/>
            </a:defPPr>
            <a:lvl1pPr fontAlgn="base">
              <a:spcBef>
                <a:spcPct val="0"/>
              </a:spcBef>
              <a:spcAft>
                <a:spcPct val="0"/>
              </a:spcAft>
              <a:defRPr sz="1400" b="1">
                <a:solidFill>
                  <a:srgbClr val="034B89"/>
                </a:solidFill>
                <a:latin typeface="Arial" charset="0"/>
                <a:cs typeface="Arial" charset="0"/>
              </a:defRPr>
            </a:lvl1pPr>
            <a:lvl2pPr marL="457200" fontAlgn="base">
              <a:spcBef>
                <a:spcPct val="0"/>
              </a:spcBef>
              <a:spcAft>
                <a:spcPct val="0"/>
              </a:spcAft>
              <a:defRPr>
                <a:latin typeface="Arial" charset="0"/>
                <a:cs typeface="Arial" charset="0"/>
              </a:defRPr>
            </a:lvl2pPr>
            <a:lvl3pPr marL="914400" fontAlgn="base">
              <a:spcBef>
                <a:spcPct val="0"/>
              </a:spcBef>
              <a:spcAft>
                <a:spcPct val="0"/>
              </a:spcAft>
              <a:defRPr>
                <a:latin typeface="Arial" charset="0"/>
                <a:cs typeface="Arial" charset="0"/>
              </a:defRPr>
            </a:lvl3pPr>
            <a:lvl4pPr marL="1371600" fontAlgn="base">
              <a:spcBef>
                <a:spcPct val="0"/>
              </a:spcBef>
              <a:spcAft>
                <a:spcPct val="0"/>
              </a:spcAft>
              <a:defRPr>
                <a:latin typeface="Arial" charset="0"/>
                <a:cs typeface="Arial" charset="0"/>
              </a:defRPr>
            </a:lvl4pPr>
            <a:lvl5pPr marL="1828800" fontAlgn="base">
              <a:spcBef>
                <a:spcPct val="0"/>
              </a:spcBef>
              <a:spcAft>
                <a:spcPct val="0"/>
              </a:spcAft>
              <a:defRPr>
                <a:latin typeface="Arial" charset="0"/>
                <a:cs typeface="Arial" charset="0"/>
              </a:defRPr>
            </a:lvl5pPr>
            <a:lvl6pPr marL="2286000" defTabSz="914400">
              <a:defRPr>
                <a:latin typeface="Arial" charset="0"/>
                <a:cs typeface="Arial" charset="0"/>
              </a:defRPr>
            </a:lvl6pPr>
            <a:lvl7pPr marL="2743200" defTabSz="914400">
              <a:defRPr>
                <a:latin typeface="Arial" charset="0"/>
                <a:cs typeface="Arial" charset="0"/>
              </a:defRPr>
            </a:lvl7pPr>
            <a:lvl8pPr marL="3200400" defTabSz="914400">
              <a:defRPr>
                <a:latin typeface="Arial" charset="0"/>
                <a:cs typeface="Arial" charset="0"/>
              </a:defRPr>
            </a:lvl8pPr>
            <a:lvl9pPr marL="3657600" defTabSz="914400">
              <a:defRPr>
                <a:latin typeface="Arial" charset="0"/>
                <a:cs typeface="Arial" charset="0"/>
              </a:defRPr>
            </a:lvl9pPr>
          </a:lstStyle>
          <a:p>
            <a:pPr algn="ctr"/>
            <a:r>
              <a:rPr lang="en-GB" dirty="0"/>
              <a:t>Shoreline Management Plan</a:t>
            </a:r>
          </a:p>
        </p:txBody>
      </p:sp>
      <p:pic>
        <p:nvPicPr>
          <p:cNvPr id="24" name="Picture 1"/>
          <p:cNvPicPr>
            <a:picLocks noChangeAspect="1" noChangeArrowheads="1"/>
          </p:cNvPicPr>
          <p:nvPr/>
        </p:nvPicPr>
        <p:blipFill>
          <a:blip r:embed="rId12" cstate="screen"/>
          <a:srcRect/>
          <a:stretch>
            <a:fillRect/>
          </a:stretch>
        </p:blipFill>
        <p:spPr bwMode="auto">
          <a:xfrm>
            <a:off x="6493951" y="162959"/>
            <a:ext cx="936172" cy="689976"/>
          </a:xfrm>
          <a:prstGeom prst="rect">
            <a:avLst/>
          </a:prstGeom>
          <a:noFill/>
          <a:ln w="9525">
            <a:noFill/>
            <a:miter lim="800000"/>
            <a:headEnd/>
            <a:tailEnd/>
          </a:ln>
        </p:spPr>
      </p:pic>
      <p:sp>
        <p:nvSpPr>
          <p:cNvPr id="25" name="Title 1"/>
          <p:cNvSpPr txBox="1">
            <a:spLocks/>
          </p:cNvSpPr>
          <p:nvPr/>
        </p:nvSpPr>
        <p:spPr>
          <a:xfrm>
            <a:off x="1735303" y="677338"/>
            <a:ext cx="1238031" cy="400110"/>
          </a:xfrm>
          <a:prstGeom prst="rect">
            <a:avLst/>
          </a:prstGeom>
          <a:noFill/>
          <a:effectLst/>
        </p:spPr>
        <p:txBody>
          <a:bodyPr wrap="square" rtlCol="0">
            <a:spAutoFit/>
          </a:bodyPr>
          <a:lstStyle>
            <a:defPPr>
              <a:defRPr lang="en-US"/>
            </a:defPPr>
            <a:lvl1pPr fontAlgn="base">
              <a:spcBef>
                <a:spcPct val="0"/>
              </a:spcBef>
              <a:spcAft>
                <a:spcPct val="0"/>
              </a:spcAft>
              <a:defRPr sz="1400" b="1">
                <a:solidFill>
                  <a:srgbClr val="034B89"/>
                </a:solidFill>
                <a:latin typeface="Arial" charset="0"/>
                <a:cs typeface="Arial" charset="0"/>
              </a:defRPr>
            </a:lvl1pPr>
            <a:lvl2pPr marL="457200" fontAlgn="base">
              <a:spcBef>
                <a:spcPct val="0"/>
              </a:spcBef>
              <a:spcAft>
                <a:spcPct val="0"/>
              </a:spcAft>
              <a:defRPr>
                <a:latin typeface="Arial" charset="0"/>
                <a:cs typeface="Arial" charset="0"/>
              </a:defRPr>
            </a:lvl2pPr>
            <a:lvl3pPr marL="914400" fontAlgn="base">
              <a:spcBef>
                <a:spcPct val="0"/>
              </a:spcBef>
              <a:spcAft>
                <a:spcPct val="0"/>
              </a:spcAft>
              <a:defRPr>
                <a:latin typeface="Arial" charset="0"/>
                <a:cs typeface="Arial" charset="0"/>
              </a:defRPr>
            </a:lvl3pPr>
            <a:lvl4pPr marL="1371600" fontAlgn="base">
              <a:spcBef>
                <a:spcPct val="0"/>
              </a:spcBef>
              <a:spcAft>
                <a:spcPct val="0"/>
              </a:spcAft>
              <a:defRPr>
                <a:latin typeface="Arial" charset="0"/>
                <a:cs typeface="Arial" charset="0"/>
              </a:defRPr>
            </a:lvl4pPr>
            <a:lvl5pPr marL="1828800" fontAlgn="base">
              <a:spcBef>
                <a:spcPct val="0"/>
              </a:spcBef>
              <a:spcAft>
                <a:spcPct val="0"/>
              </a:spcAft>
              <a:defRPr>
                <a:latin typeface="Arial" charset="0"/>
                <a:cs typeface="Arial" charset="0"/>
              </a:defRPr>
            </a:lvl5pPr>
            <a:lvl6pPr marL="2286000" defTabSz="914400">
              <a:defRPr>
                <a:latin typeface="Arial" charset="0"/>
                <a:cs typeface="Arial" charset="0"/>
              </a:defRPr>
            </a:lvl6pPr>
            <a:lvl7pPr marL="2743200" defTabSz="914400">
              <a:defRPr>
                <a:latin typeface="Arial" charset="0"/>
                <a:cs typeface="Arial" charset="0"/>
              </a:defRPr>
            </a:lvl7pPr>
            <a:lvl8pPr marL="3200400" defTabSz="914400">
              <a:defRPr>
                <a:latin typeface="Arial" charset="0"/>
                <a:cs typeface="Arial" charset="0"/>
              </a:defRPr>
            </a:lvl8pPr>
            <a:lvl9pPr marL="3657600" defTabSz="914400">
              <a:defRPr>
                <a:latin typeface="Arial" charset="0"/>
                <a:cs typeface="Arial" charset="0"/>
              </a:defRPr>
            </a:lvl9pPr>
          </a:lstStyle>
          <a:p>
            <a:r>
              <a:rPr lang="en-GB" sz="2000" dirty="0" smtClean="0">
                <a:effectLst>
                  <a:glow rad="101600">
                    <a:schemeClr val="accent3">
                      <a:alpha val="40000"/>
                    </a:schemeClr>
                  </a:glow>
                </a:effectLst>
              </a:rPr>
              <a:t>SURVEY</a:t>
            </a:r>
            <a:endParaRPr lang="en-GB" sz="2000" dirty="0">
              <a:effectLst>
                <a:glow rad="101600">
                  <a:schemeClr val="accent3">
                    <a:alpha val="40000"/>
                  </a:schemeClr>
                </a:glow>
              </a:effectLst>
            </a:endParaRPr>
          </a:p>
        </p:txBody>
      </p:sp>
      <p:sp>
        <p:nvSpPr>
          <p:cNvPr id="26" name="Title 1"/>
          <p:cNvSpPr txBox="1">
            <a:spLocks/>
          </p:cNvSpPr>
          <p:nvPr/>
        </p:nvSpPr>
        <p:spPr>
          <a:xfrm>
            <a:off x="6227328" y="1804314"/>
            <a:ext cx="1723549" cy="707886"/>
          </a:xfrm>
          <a:prstGeom prst="rect">
            <a:avLst/>
          </a:prstGeom>
          <a:noFill/>
        </p:spPr>
        <p:txBody>
          <a:bodyPr wrap="none" rtlCol="0">
            <a:spAutoFit/>
          </a:bodyPr>
          <a:lstStyle>
            <a:defPPr>
              <a:defRPr lang="en-US"/>
            </a:defPPr>
            <a:lvl1pPr fontAlgn="base">
              <a:spcBef>
                <a:spcPct val="0"/>
              </a:spcBef>
              <a:spcAft>
                <a:spcPct val="0"/>
              </a:spcAft>
              <a:defRPr sz="6000" b="1">
                <a:solidFill>
                  <a:srgbClr val="034B89"/>
                </a:solidFill>
                <a:effectLst>
                  <a:glow rad="139700">
                    <a:schemeClr val="accent5">
                      <a:satMod val="175000"/>
                      <a:alpha val="40000"/>
                    </a:schemeClr>
                  </a:glow>
                </a:effectLst>
                <a:latin typeface="Arial" charset="0"/>
                <a:cs typeface="Arial" charset="0"/>
              </a:defRPr>
            </a:lvl1pPr>
            <a:lvl2pPr marL="457200" fontAlgn="base">
              <a:spcBef>
                <a:spcPct val="0"/>
              </a:spcBef>
              <a:spcAft>
                <a:spcPct val="0"/>
              </a:spcAft>
              <a:defRPr>
                <a:latin typeface="Arial" charset="0"/>
                <a:cs typeface="Arial" charset="0"/>
              </a:defRPr>
            </a:lvl2pPr>
            <a:lvl3pPr marL="914400" fontAlgn="base">
              <a:spcBef>
                <a:spcPct val="0"/>
              </a:spcBef>
              <a:spcAft>
                <a:spcPct val="0"/>
              </a:spcAft>
              <a:defRPr>
                <a:latin typeface="Arial" charset="0"/>
                <a:cs typeface="Arial" charset="0"/>
              </a:defRPr>
            </a:lvl3pPr>
            <a:lvl4pPr marL="1371600" fontAlgn="base">
              <a:spcBef>
                <a:spcPct val="0"/>
              </a:spcBef>
              <a:spcAft>
                <a:spcPct val="0"/>
              </a:spcAft>
              <a:defRPr>
                <a:latin typeface="Arial" charset="0"/>
                <a:cs typeface="Arial" charset="0"/>
              </a:defRPr>
            </a:lvl4pPr>
            <a:lvl5pPr marL="1828800" fontAlgn="base">
              <a:spcBef>
                <a:spcPct val="0"/>
              </a:spcBef>
              <a:spcAft>
                <a:spcPct val="0"/>
              </a:spcAft>
              <a:defRPr>
                <a:latin typeface="Arial" charset="0"/>
                <a:cs typeface="Arial" charset="0"/>
              </a:defRPr>
            </a:lvl5pPr>
            <a:lvl6pPr marL="2286000" defTabSz="914400">
              <a:defRPr>
                <a:latin typeface="Arial" charset="0"/>
                <a:cs typeface="Arial" charset="0"/>
              </a:defRPr>
            </a:lvl6pPr>
            <a:lvl7pPr marL="2743200" defTabSz="914400">
              <a:defRPr>
                <a:latin typeface="Arial" charset="0"/>
                <a:cs typeface="Arial" charset="0"/>
              </a:defRPr>
            </a:lvl7pPr>
            <a:lvl8pPr marL="3200400" defTabSz="914400">
              <a:defRPr>
                <a:latin typeface="Arial" charset="0"/>
                <a:cs typeface="Arial" charset="0"/>
              </a:defRPr>
            </a:lvl8pPr>
            <a:lvl9pPr marL="3657600" defTabSz="914400">
              <a:defRPr>
                <a:latin typeface="Arial" charset="0"/>
                <a:cs typeface="Arial" charset="0"/>
              </a:defRPr>
            </a:lvl9pPr>
          </a:lstStyle>
          <a:p>
            <a:pPr algn="ctr"/>
            <a:r>
              <a:rPr lang="en-GB" sz="2000" dirty="0">
                <a:effectLst>
                  <a:glow rad="101600">
                    <a:schemeClr val="accent3">
                      <a:alpha val="40000"/>
                    </a:schemeClr>
                  </a:glow>
                </a:effectLst>
              </a:rPr>
              <a:t>MAPPING &amp; </a:t>
            </a:r>
          </a:p>
          <a:p>
            <a:pPr algn="ctr"/>
            <a:r>
              <a:rPr lang="en-GB" sz="2000" dirty="0">
                <a:effectLst>
                  <a:glow rad="101600">
                    <a:schemeClr val="accent3">
                      <a:alpha val="40000"/>
                    </a:schemeClr>
                  </a:glow>
                </a:effectLst>
              </a:rPr>
              <a:t>MODELLING</a:t>
            </a:r>
          </a:p>
        </p:txBody>
      </p:sp>
      <p:sp>
        <p:nvSpPr>
          <p:cNvPr id="27" name="Title 1"/>
          <p:cNvSpPr txBox="1">
            <a:spLocks/>
          </p:cNvSpPr>
          <p:nvPr/>
        </p:nvSpPr>
        <p:spPr>
          <a:xfrm>
            <a:off x="52426" y="5655928"/>
            <a:ext cx="3510341" cy="400110"/>
          </a:xfrm>
          <a:prstGeom prst="rect">
            <a:avLst/>
          </a:prstGeom>
          <a:noFill/>
        </p:spPr>
        <p:txBody>
          <a:bodyPr wrap="square" rtlCol="0">
            <a:spAutoFit/>
          </a:bodyPr>
          <a:lstStyle>
            <a:defPPr>
              <a:defRPr lang="en-US"/>
            </a:defPPr>
            <a:lvl1pPr algn="ctr" fontAlgn="base">
              <a:spcBef>
                <a:spcPct val="0"/>
              </a:spcBef>
              <a:spcAft>
                <a:spcPct val="0"/>
              </a:spcAft>
              <a:defRPr sz="6000" b="1">
                <a:solidFill>
                  <a:srgbClr val="034B89"/>
                </a:solidFill>
                <a:effectLst>
                  <a:glow rad="139700">
                    <a:schemeClr val="accent5">
                      <a:satMod val="175000"/>
                      <a:alpha val="40000"/>
                    </a:schemeClr>
                  </a:glow>
                </a:effectLst>
                <a:latin typeface="Arial" charset="0"/>
                <a:cs typeface="Arial" charset="0"/>
              </a:defRPr>
            </a:lvl1pPr>
            <a:lvl2pPr marL="457200" fontAlgn="base">
              <a:spcBef>
                <a:spcPct val="0"/>
              </a:spcBef>
              <a:spcAft>
                <a:spcPct val="0"/>
              </a:spcAft>
              <a:defRPr>
                <a:latin typeface="Arial" charset="0"/>
                <a:cs typeface="Arial" charset="0"/>
              </a:defRPr>
            </a:lvl2pPr>
            <a:lvl3pPr marL="914400" fontAlgn="base">
              <a:spcBef>
                <a:spcPct val="0"/>
              </a:spcBef>
              <a:spcAft>
                <a:spcPct val="0"/>
              </a:spcAft>
              <a:defRPr>
                <a:latin typeface="Arial" charset="0"/>
                <a:cs typeface="Arial" charset="0"/>
              </a:defRPr>
            </a:lvl3pPr>
            <a:lvl4pPr marL="1371600" fontAlgn="base">
              <a:spcBef>
                <a:spcPct val="0"/>
              </a:spcBef>
              <a:spcAft>
                <a:spcPct val="0"/>
              </a:spcAft>
              <a:defRPr>
                <a:latin typeface="Arial" charset="0"/>
                <a:cs typeface="Arial" charset="0"/>
              </a:defRPr>
            </a:lvl4pPr>
            <a:lvl5pPr marL="1828800" fontAlgn="base">
              <a:spcBef>
                <a:spcPct val="0"/>
              </a:spcBef>
              <a:spcAft>
                <a:spcPct val="0"/>
              </a:spcAft>
              <a:defRPr>
                <a:latin typeface="Arial" charset="0"/>
                <a:cs typeface="Arial" charset="0"/>
              </a:defRPr>
            </a:lvl5pPr>
            <a:lvl6pPr marL="2286000" defTabSz="914400">
              <a:defRPr>
                <a:latin typeface="Arial" charset="0"/>
                <a:cs typeface="Arial" charset="0"/>
              </a:defRPr>
            </a:lvl6pPr>
            <a:lvl7pPr marL="2743200" defTabSz="914400">
              <a:defRPr>
                <a:latin typeface="Arial" charset="0"/>
                <a:cs typeface="Arial" charset="0"/>
              </a:defRPr>
            </a:lvl7pPr>
            <a:lvl8pPr marL="3200400" defTabSz="914400">
              <a:defRPr>
                <a:latin typeface="Arial" charset="0"/>
                <a:cs typeface="Arial" charset="0"/>
              </a:defRPr>
            </a:lvl8pPr>
            <a:lvl9pPr marL="3657600" defTabSz="914400">
              <a:defRPr>
                <a:latin typeface="Arial" charset="0"/>
                <a:cs typeface="Arial" charset="0"/>
              </a:defRPr>
            </a:lvl9pPr>
          </a:lstStyle>
          <a:p>
            <a:r>
              <a:rPr lang="en-GB" sz="2000" dirty="0">
                <a:effectLst>
                  <a:glow rad="101600">
                    <a:schemeClr val="accent3">
                      <a:alpha val="40000"/>
                    </a:schemeClr>
                  </a:glow>
                </a:effectLst>
              </a:rPr>
              <a:t>ASSET MANAGEMENT</a:t>
            </a:r>
          </a:p>
        </p:txBody>
      </p:sp>
      <p:sp>
        <p:nvSpPr>
          <p:cNvPr id="28" name="Title 1"/>
          <p:cNvSpPr txBox="1">
            <a:spLocks/>
          </p:cNvSpPr>
          <p:nvPr/>
        </p:nvSpPr>
        <p:spPr>
          <a:xfrm>
            <a:off x="2999771" y="4267161"/>
            <a:ext cx="2828367" cy="1015663"/>
          </a:xfrm>
          <a:prstGeom prst="rect">
            <a:avLst/>
          </a:prstGeom>
          <a:noFill/>
        </p:spPr>
        <p:txBody>
          <a:bodyPr wrap="square" rtlCol="0">
            <a:spAutoFit/>
          </a:bodyPr>
          <a:lstStyle>
            <a:defPPr>
              <a:defRPr lang="en-US"/>
            </a:defPPr>
            <a:lvl1pPr algn="ctr" fontAlgn="base">
              <a:spcBef>
                <a:spcPct val="0"/>
              </a:spcBef>
              <a:spcAft>
                <a:spcPct val="0"/>
              </a:spcAft>
              <a:defRPr sz="6000" b="1">
                <a:solidFill>
                  <a:srgbClr val="034B89"/>
                </a:solidFill>
                <a:effectLst>
                  <a:glow rad="139700">
                    <a:schemeClr val="accent5">
                      <a:satMod val="175000"/>
                      <a:alpha val="40000"/>
                    </a:schemeClr>
                  </a:glow>
                </a:effectLst>
                <a:latin typeface="Arial" charset="0"/>
                <a:cs typeface="Arial" charset="0"/>
              </a:defRPr>
            </a:lvl1pPr>
            <a:lvl2pPr marL="457200" fontAlgn="base">
              <a:spcBef>
                <a:spcPct val="0"/>
              </a:spcBef>
              <a:spcAft>
                <a:spcPct val="0"/>
              </a:spcAft>
              <a:defRPr>
                <a:latin typeface="Arial" charset="0"/>
                <a:cs typeface="Arial" charset="0"/>
              </a:defRPr>
            </a:lvl2pPr>
            <a:lvl3pPr marL="914400" fontAlgn="base">
              <a:spcBef>
                <a:spcPct val="0"/>
              </a:spcBef>
              <a:spcAft>
                <a:spcPct val="0"/>
              </a:spcAft>
              <a:defRPr>
                <a:latin typeface="Arial" charset="0"/>
                <a:cs typeface="Arial" charset="0"/>
              </a:defRPr>
            </a:lvl3pPr>
            <a:lvl4pPr marL="1371600" fontAlgn="base">
              <a:spcBef>
                <a:spcPct val="0"/>
              </a:spcBef>
              <a:spcAft>
                <a:spcPct val="0"/>
              </a:spcAft>
              <a:defRPr>
                <a:latin typeface="Arial" charset="0"/>
                <a:cs typeface="Arial" charset="0"/>
              </a:defRPr>
            </a:lvl4pPr>
            <a:lvl5pPr marL="1828800" fontAlgn="base">
              <a:spcBef>
                <a:spcPct val="0"/>
              </a:spcBef>
              <a:spcAft>
                <a:spcPct val="0"/>
              </a:spcAft>
              <a:defRPr>
                <a:latin typeface="Arial" charset="0"/>
                <a:cs typeface="Arial" charset="0"/>
              </a:defRPr>
            </a:lvl5pPr>
            <a:lvl6pPr marL="2286000" defTabSz="914400">
              <a:defRPr>
                <a:latin typeface="Arial" charset="0"/>
                <a:cs typeface="Arial" charset="0"/>
              </a:defRPr>
            </a:lvl6pPr>
            <a:lvl7pPr marL="2743200" defTabSz="914400">
              <a:defRPr>
                <a:latin typeface="Arial" charset="0"/>
                <a:cs typeface="Arial" charset="0"/>
              </a:defRPr>
            </a:lvl7pPr>
            <a:lvl8pPr marL="3200400" defTabSz="914400">
              <a:defRPr>
                <a:latin typeface="Arial" charset="0"/>
                <a:cs typeface="Arial" charset="0"/>
              </a:defRPr>
            </a:lvl8pPr>
            <a:lvl9pPr marL="3657600" defTabSz="914400">
              <a:defRPr>
                <a:latin typeface="Arial" charset="0"/>
                <a:cs typeface="Arial" charset="0"/>
              </a:defRPr>
            </a:lvl9pPr>
          </a:lstStyle>
          <a:p>
            <a:r>
              <a:rPr lang="en-GB" sz="2000" dirty="0">
                <a:effectLst>
                  <a:glow rad="101600">
                    <a:schemeClr val="accent3">
                      <a:alpha val="40000"/>
                    </a:schemeClr>
                  </a:glow>
                </a:effectLst>
              </a:rPr>
              <a:t>FLOOD FORECASTING &amp; WARNING</a:t>
            </a:r>
          </a:p>
        </p:txBody>
      </p:sp>
      <p:sp>
        <p:nvSpPr>
          <p:cNvPr id="29" name="Title 1"/>
          <p:cNvSpPr txBox="1">
            <a:spLocks/>
          </p:cNvSpPr>
          <p:nvPr/>
        </p:nvSpPr>
        <p:spPr>
          <a:xfrm>
            <a:off x="5734003" y="5467901"/>
            <a:ext cx="3073050" cy="707886"/>
          </a:xfrm>
          <a:prstGeom prst="rect">
            <a:avLst/>
          </a:prstGeom>
          <a:noFill/>
        </p:spPr>
        <p:txBody>
          <a:bodyPr wrap="square" rtlCol="0">
            <a:spAutoFit/>
          </a:bodyPr>
          <a:lstStyle>
            <a:defPPr>
              <a:defRPr lang="en-US"/>
            </a:defPPr>
            <a:lvl1pPr algn="ctr" fontAlgn="base">
              <a:spcBef>
                <a:spcPct val="0"/>
              </a:spcBef>
              <a:spcAft>
                <a:spcPct val="0"/>
              </a:spcAft>
              <a:defRPr sz="6000" b="1">
                <a:solidFill>
                  <a:srgbClr val="034B89"/>
                </a:solidFill>
                <a:effectLst>
                  <a:glow rad="139700">
                    <a:schemeClr val="accent5">
                      <a:satMod val="175000"/>
                      <a:alpha val="40000"/>
                    </a:schemeClr>
                  </a:glow>
                </a:effectLst>
                <a:latin typeface="Arial" charset="0"/>
                <a:cs typeface="Arial" charset="0"/>
              </a:defRPr>
            </a:lvl1pPr>
            <a:lvl2pPr marL="457200" fontAlgn="base">
              <a:spcBef>
                <a:spcPct val="0"/>
              </a:spcBef>
              <a:spcAft>
                <a:spcPct val="0"/>
              </a:spcAft>
              <a:defRPr>
                <a:latin typeface="Arial" charset="0"/>
                <a:cs typeface="Arial" charset="0"/>
              </a:defRPr>
            </a:lvl2pPr>
            <a:lvl3pPr marL="914400" fontAlgn="base">
              <a:spcBef>
                <a:spcPct val="0"/>
              </a:spcBef>
              <a:spcAft>
                <a:spcPct val="0"/>
              </a:spcAft>
              <a:defRPr>
                <a:latin typeface="Arial" charset="0"/>
                <a:cs typeface="Arial" charset="0"/>
              </a:defRPr>
            </a:lvl3pPr>
            <a:lvl4pPr marL="1371600" fontAlgn="base">
              <a:spcBef>
                <a:spcPct val="0"/>
              </a:spcBef>
              <a:spcAft>
                <a:spcPct val="0"/>
              </a:spcAft>
              <a:defRPr>
                <a:latin typeface="Arial" charset="0"/>
                <a:cs typeface="Arial" charset="0"/>
              </a:defRPr>
            </a:lvl4pPr>
            <a:lvl5pPr marL="1828800" fontAlgn="base">
              <a:spcBef>
                <a:spcPct val="0"/>
              </a:spcBef>
              <a:spcAft>
                <a:spcPct val="0"/>
              </a:spcAft>
              <a:defRPr>
                <a:latin typeface="Arial" charset="0"/>
                <a:cs typeface="Arial" charset="0"/>
              </a:defRPr>
            </a:lvl5pPr>
            <a:lvl6pPr marL="2286000" defTabSz="914400">
              <a:defRPr>
                <a:latin typeface="Arial" charset="0"/>
                <a:cs typeface="Arial" charset="0"/>
              </a:defRPr>
            </a:lvl6pPr>
            <a:lvl7pPr marL="2743200" defTabSz="914400">
              <a:defRPr>
                <a:latin typeface="Arial" charset="0"/>
                <a:cs typeface="Arial" charset="0"/>
              </a:defRPr>
            </a:lvl7pPr>
            <a:lvl8pPr marL="3200400" defTabSz="914400">
              <a:defRPr>
                <a:latin typeface="Arial" charset="0"/>
                <a:cs typeface="Arial" charset="0"/>
              </a:defRPr>
            </a:lvl8pPr>
            <a:lvl9pPr marL="3657600" defTabSz="914400">
              <a:defRPr>
                <a:latin typeface="Arial" charset="0"/>
                <a:cs typeface="Arial" charset="0"/>
              </a:defRPr>
            </a:lvl9pPr>
          </a:lstStyle>
          <a:p>
            <a:r>
              <a:rPr lang="en-GB" sz="2000" dirty="0">
                <a:effectLst>
                  <a:glow rad="101600">
                    <a:schemeClr val="accent3">
                      <a:alpha val="40000"/>
                    </a:schemeClr>
                  </a:glow>
                </a:effectLst>
              </a:rPr>
              <a:t>STRATEGY &amp; </a:t>
            </a:r>
          </a:p>
          <a:p>
            <a:r>
              <a:rPr lang="en-GB" sz="2000" dirty="0">
                <a:effectLst>
                  <a:glow rad="101600">
                    <a:schemeClr val="accent3">
                      <a:alpha val="40000"/>
                    </a:schemeClr>
                  </a:glow>
                </a:effectLst>
              </a:rPr>
              <a:t>INVESTMENT</a:t>
            </a:r>
          </a:p>
        </p:txBody>
      </p:sp>
      <p:pic>
        <p:nvPicPr>
          <p:cNvPr id="30" name="Picture 29" descr="https://scontent.xx.fbcdn.net/v/l/t1.0-9/13043574_10153756397083026_79673004945133918_n.jpg?oh=69a66a24d3cd225ed4805912ecd7bc37&amp;oe=57FCB687"/>
          <p:cNvPicPr>
            <a:picLocks noChangeAspect="1"/>
          </p:cNvPicPr>
          <p:nvPr/>
        </p:nvPicPr>
        <p:blipFill>
          <a:blip r:embed="rId13" cstate="print">
            <a:extLst>
              <a:ext uri="{28A0092B-C50C-407E-A947-70E740481C1C}">
                <a14:useLocalDpi xmlns:a14="http://schemas.microsoft.com/office/drawing/2010/main"/>
              </a:ext>
            </a:extLst>
          </a:blip>
          <a:srcRect/>
          <a:stretch>
            <a:fillRect/>
          </a:stretch>
        </p:blipFill>
        <p:spPr bwMode="auto">
          <a:xfrm>
            <a:off x="188961" y="211355"/>
            <a:ext cx="709751" cy="566316"/>
          </a:xfrm>
          <a:prstGeom prst="rect">
            <a:avLst/>
          </a:prstGeom>
          <a:noFill/>
          <a:ln>
            <a:noFill/>
          </a:ln>
        </p:spPr>
      </p:pic>
      <p:sp>
        <p:nvSpPr>
          <p:cNvPr id="31" name="TextBox 30"/>
          <p:cNvSpPr txBox="1"/>
          <p:nvPr/>
        </p:nvSpPr>
        <p:spPr>
          <a:xfrm>
            <a:off x="2876421" y="822462"/>
            <a:ext cx="2653290" cy="523220"/>
          </a:xfrm>
          <a:prstGeom prst="rect">
            <a:avLst/>
          </a:prstGeom>
          <a:noFill/>
        </p:spPr>
        <p:txBody>
          <a:bodyPr wrap="none" rtlCol="0">
            <a:spAutoFit/>
          </a:bodyPr>
          <a:lstStyle>
            <a:defPPr>
              <a:defRPr lang="en-US"/>
            </a:defPPr>
            <a:lvl1pPr fontAlgn="base">
              <a:spcBef>
                <a:spcPct val="0"/>
              </a:spcBef>
              <a:spcAft>
                <a:spcPct val="0"/>
              </a:spcAft>
              <a:defRPr sz="1400" b="1">
                <a:solidFill>
                  <a:srgbClr val="034B89"/>
                </a:solidFill>
                <a:latin typeface="Arial" charset="0"/>
                <a:cs typeface="Arial" charset="0"/>
              </a:defRPr>
            </a:lvl1pPr>
            <a:lvl2pPr marL="457200" fontAlgn="base">
              <a:spcBef>
                <a:spcPct val="0"/>
              </a:spcBef>
              <a:spcAft>
                <a:spcPct val="0"/>
              </a:spcAft>
              <a:defRPr>
                <a:latin typeface="Arial" charset="0"/>
                <a:cs typeface="Arial" charset="0"/>
              </a:defRPr>
            </a:lvl2pPr>
            <a:lvl3pPr marL="914400" fontAlgn="base">
              <a:spcBef>
                <a:spcPct val="0"/>
              </a:spcBef>
              <a:spcAft>
                <a:spcPct val="0"/>
              </a:spcAft>
              <a:defRPr>
                <a:latin typeface="Arial" charset="0"/>
                <a:cs typeface="Arial" charset="0"/>
              </a:defRPr>
            </a:lvl3pPr>
            <a:lvl4pPr marL="1371600" fontAlgn="base">
              <a:spcBef>
                <a:spcPct val="0"/>
              </a:spcBef>
              <a:spcAft>
                <a:spcPct val="0"/>
              </a:spcAft>
              <a:defRPr>
                <a:latin typeface="Arial" charset="0"/>
                <a:cs typeface="Arial" charset="0"/>
              </a:defRPr>
            </a:lvl4pPr>
            <a:lvl5pPr marL="1828800" fontAlgn="base">
              <a:spcBef>
                <a:spcPct val="0"/>
              </a:spcBef>
              <a:spcAft>
                <a:spcPct val="0"/>
              </a:spcAft>
              <a:defRPr>
                <a:latin typeface="Arial" charset="0"/>
                <a:cs typeface="Arial" charset="0"/>
              </a:defRPr>
            </a:lvl5pPr>
            <a:lvl6pPr marL="2286000" defTabSz="914400">
              <a:defRPr>
                <a:latin typeface="Arial" charset="0"/>
                <a:cs typeface="Arial" charset="0"/>
              </a:defRPr>
            </a:lvl6pPr>
            <a:lvl7pPr marL="2743200" defTabSz="914400">
              <a:defRPr>
                <a:latin typeface="Arial" charset="0"/>
                <a:cs typeface="Arial" charset="0"/>
              </a:defRPr>
            </a:lvl7pPr>
            <a:lvl8pPr marL="3200400" defTabSz="914400">
              <a:defRPr>
                <a:latin typeface="Arial" charset="0"/>
                <a:cs typeface="Arial" charset="0"/>
              </a:defRPr>
            </a:lvl8pPr>
            <a:lvl9pPr marL="3657600" defTabSz="914400">
              <a:defRPr>
                <a:latin typeface="Arial" charset="0"/>
                <a:cs typeface="Arial" charset="0"/>
              </a:defRPr>
            </a:lvl9pPr>
          </a:lstStyle>
          <a:p>
            <a:r>
              <a:rPr lang="en-GB" dirty="0" smtClean="0"/>
              <a:t>Dune </a:t>
            </a:r>
            <a:r>
              <a:rPr lang="en-GB" dirty="0"/>
              <a:t>Slack Likely locations</a:t>
            </a:r>
          </a:p>
          <a:p>
            <a:r>
              <a:rPr lang="en-GB" dirty="0"/>
              <a:t>CASI and LIDAR Habitat </a:t>
            </a:r>
            <a:r>
              <a:rPr lang="en-GB" dirty="0" smtClean="0"/>
              <a:t>map</a:t>
            </a:r>
            <a:endParaRPr lang="en-GB" dirty="0"/>
          </a:p>
        </p:txBody>
      </p:sp>
      <p:sp>
        <p:nvSpPr>
          <p:cNvPr id="32" name="TextBox 31"/>
          <p:cNvSpPr txBox="1"/>
          <p:nvPr/>
        </p:nvSpPr>
        <p:spPr>
          <a:xfrm>
            <a:off x="1009208" y="67636"/>
            <a:ext cx="2797561" cy="584775"/>
          </a:xfrm>
          <a:prstGeom prst="rect">
            <a:avLst/>
          </a:prstGeom>
          <a:noFill/>
        </p:spPr>
        <p:txBody>
          <a:bodyPr wrap="none" rtlCol="0">
            <a:spAutoFit/>
          </a:bodyPr>
          <a:lstStyle>
            <a:defPPr>
              <a:defRPr lang="en-US"/>
            </a:defPPr>
            <a:lvl1pPr fontAlgn="base">
              <a:spcBef>
                <a:spcPct val="0"/>
              </a:spcBef>
              <a:spcAft>
                <a:spcPct val="0"/>
              </a:spcAft>
              <a:defRPr sz="1400" b="1">
                <a:solidFill>
                  <a:srgbClr val="034B89"/>
                </a:solidFill>
                <a:latin typeface="Arial" charset="0"/>
                <a:cs typeface="Arial" charset="0"/>
              </a:defRPr>
            </a:lvl1pPr>
            <a:lvl2pPr marL="457200" fontAlgn="base">
              <a:spcBef>
                <a:spcPct val="0"/>
              </a:spcBef>
              <a:spcAft>
                <a:spcPct val="0"/>
              </a:spcAft>
              <a:defRPr>
                <a:latin typeface="Arial" charset="0"/>
                <a:cs typeface="Arial" charset="0"/>
              </a:defRPr>
            </a:lvl2pPr>
            <a:lvl3pPr marL="914400" fontAlgn="base">
              <a:spcBef>
                <a:spcPct val="0"/>
              </a:spcBef>
              <a:spcAft>
                <a:spcPct val="0"/>
              </a:spcAft>
              <a:defRPr>
                <a:latin typeface="Arial" charset="0"/>
                <a:cs typeface="Arial" charset="0"/>
              </a:defRPr>
            </a:lvl3pPr>
            <a:lvl4pPr marL="1371600" fontAlgn="base">
              <a:spcBef>
                <a:spcPct val="0"/>
              </a:spcBef>
              <a:spcAft>
                <a:spcPct val="0"/>
              </a:spcAft>
              <a:defRPr>
                <a:latin typeface="Arial" charset="0"/>
                <a:cs typeface="Arial" charset="0"/>
              </a:defRPr>
            </a:lvl4pPr>
            <a:lvl5pPr marL="1828800" fontAlgn="base">
              <a:spcBef>
                <a:spcPct val="0"/>
              </a:spcBef>
              <a:spcAft>
                <a:spcPct val="0"/>
              </a:spcAft>
              <a:defRPr>
                <a:latin typeface="Arial" charset="0"/>
                <a:cs typeface="Arial" charset="0"/>
              </a:defRPr>
            </a:lvl5pPr>
            <a:lvl6pPr marL="2286000" defTabSz="914400">
              <a:defRPr>
                <a:latin typeface="Arial" charset="0"/>
                <a:cs typeface="Arial" charset="0"/>
              </a:defRPr>
            </a:lvl6pPr>
            <a:lvl7pPr marL="2743200" defTabSz="914400">
              <a:defRPr>
                <a:latin typeface="Arial" charset="0"/>
                <a:cs typeface="Arial" charset="0"/>
              </a:defRPr>
            </a:lvl7pPr>
            <a:lvl8pPr marL="3200400" defTabSz="914400">
              <a:defRPr>
                <a:latin typeface="Arial" charset="0"/>
                <a:cs typeface="Arial" charset="0"/>
              </a:defRPr>
            </a:lvl8pPr>
            <a:lvl9pPr marL="3657600" defTabSz="914400">
              <a:defRPr>
                <a:latin typeface="Arial" charset="0"/>
                <a:cs typeface="Arial" charset="0"/>
              </a:defRPr>
            </a:lvl9pPr>
          </a:lstStyle>
          <a:p>
            <a:r>
              <a:rPr lang="en-GB" sz="800" dirty="0"/>
              <a:t>LIDAR Composite DSM (various resolutions)</a:t>
            </a:r>
          </a:p>
          <a:p>
            <a:r>
              <a:rPr lang="en-GB" sz="800" dirty="0"/>
              <a:t>LIDAR Composite DTM (various resolutions)</a:t>
            </a:r>
          </a:p>
          <a:p>
            <a:r>
              <a:rPr lang="en-GB" sz="800" dirty="0"/>
              <a:t>LIDAR DSM Time Stamped Tiles (various resolutions)</a:t>
            </a:r>
          </a:p>
          <a:p>
            <a:r>
              <a:rPr lang="en-GB" sz="800" dirty="0"/>
              <a:t>LIDAR DTM Time Stamped Tiles (various resolutions</a:t>
            </a:r>
            <a:r>
              <a:rPr lang="en-GB" sz="800" dirty="0" smtClean="0"/>
              <a:t>)</a:t>
            </a:r>
            <a:endParaRPr lang="en-GB" sz="800" dirty="0"/>
          </a:p>
        </p:txBody>
      </p:sp>
      <p:pic>
        <p:nvPicPr>
          <p:cNvPr id="33" name="Picture 32" descr="https://pbs.twimg.com/media/Cdv3jkxW0AAatS3.jpg"/>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151895" y="1486566"/>
            <a:ext cx="992749" cy="755001"/>
          </a:xfrm>
          <a:prstGeom prst="rect">
            <a:avLst/>
          </a:prstGeom>
          <a:noFill/>
          <a:ln>
            <a:noFill/>
          </a:ln>
        </p:spPr>
      </p:pic>
      <p:pic>
        <p:nvPicPr>
          <p:cNvPr id="34" name="Picture 33"/>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863180" y="255990"/>
            <a:ext cx="753891" cy="575159"/>
          </a:xfrm>
          <a:prstGeom prst="rect">
            <a:avLst/>
          </a:prstGeom>
        </p:spPr>
      </p:pic>
      <p:sp>
        <p:nvSpPr>
          <p:cNvPr id="35" name="Rectangle 34"/>
          <p:cNvSpPr/>
          <p:nvPr/>
        </p:nvSpPr>
        <p:spPr>
          <a:xfrm>
            <a:off x="2800559" y="1409189"/>
            <a:ext cx="1332902" cy="523220"/>
          </a:xfrm>
          <a:prstGeom prst="rect">
            <a:avLst/>
          </a:prstGeom>
          <a:noFill/>
        </p:spPr>
        <p:txBody>
          <a:bodyPr wrap="square" rtlCol="0">
            <a:spAutoFit/>
          </a:bodyPr>
          <a:lstStyle/>
          <a:p>
            <a:pPr algn="ctr" fontAlgn="base">
              <a:spcBef>
                <a:spcPct val="0"/>
              </a:spcBef>
              <a:spcAft>
                <a:spcPct val="0"/>
              </a:spcAft>
            </a:pPr>
            <a:r>
              <a:rPr lang="en-GB" sz="1400" b="1" dirty="0">
                <a:solidFill>
                  <a:srgbClr val="034B89"/>
                </a:solidFill>
                <a:latin typeface="Arial" charset="0"/>
                <a:cs typeface="Arial" charset="0"/>
              </a:rPr>
              <a:t>Vertical aerial photography</a:t>
            </a:r>
          </a:p>
        </p:txBody>
      </p:sp>
      <p:sp>
        <p:nvSpPr>
          <p:cNvPr id="36" name="Rectangle 35"/>
          <p:cNvSpPr/>
          <p:nvPr/>
        </p:nvSpPr>
        <p:spPr>
          <a:xfrm>
            <a:off x="2943991" y="2165662"/>
            <a:ext cx="1273689" cy="738664"/>
          </a:xfrm>
          <a:prstGeom prst="rect">
            <a:avLst/>
          </a:prstGeom>
          <a:noFill/>
        </p:spPr>
        <p:txBody>
          <a:bodyPr wrap="square" rtlCol="0">
            <a:spAutoFit/>
          </a:bodyPr>
          <a:lstStyle/>
          <a:p>
            <a:pPr algn="ctr" fontAlgn="base">
              <a:spcBef>
                <a:spcPct val="0"/>
              </a:spcBef>
              <a:spcAft>
                <a:spcPct val="0"/>
              </a:spcAft>
            </a:pPr>
            <a:r>
              <a:rPr lang="en-GB" sz="1400" b="1" dirty="0">
                <a:solidFill>
                  <a:srgbClr val="034B89"/>
                </a:solidFill>
                <a:latin typeface="Arial" charset="0"/>
                <a:cs typeface="Arial" charset="0"/>
              </a:rPr>
              <a:t>Oblique aerial photography</a:t>
            </a:r>
          </a:p>
        </p:txBody>
      </p:sp>
      <p:pic>
        <p:nvPicPr>
          <p:cNvPr id="37" name="Picture 36" descr="https://external.xx.fbcdn.net/safe_image.php?d=AQBWvm6fC0yxDiW0&amp;w=300&amp;h=300&amp;url=fbstaging%3A%2F%2Fgraph.facebook.com%2Fstaging_resources%2FMDExMDE1NzAzMDY0Njg1MDU0MjoxNzMyNTk0NTE4&amp;cfs=1"/>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bwMode="auto">
          <a:xfrm>
            <a:off x="2160696" y="1338463"/>
            <a:ext cx="678625" cy="678625"/>
          </a:xfrm>
          <a:prstGeom prst="rect">
            <a:avLst/>
          </a:prstGeom>
          <a:noFill/>
          <a:ln>
            <a:noFill/>
          </a:ln>
        </p:spPr>
      </p:pic>
      <p:pic>
        <p:nvPicPr>
          <p:cNvPr id="38" name="Picture 37" descr="https://external.xx.fbcdn.net/safe_image.php?d=AQBzFR1GX5GcqNic&amp;w=300&amp;h=300&amp;url=fbstaging%3A%2F%2Fgraph.facebook.com%2Fstaging_resources%2FMDExMDE1NzAzMDY0OTI2NTU0Mjo3Mzc2NDk1MjY%3D&amp;cfs=1"/>
          <p:cNvPicPr>
            <a:picLocks noChangeAspect="1"/>
          </p:cNvPicPr>
          <p:nvPr/>
        </p:nvPicPr>
        <p:blipFill>
          <a:blip r:embed="rId17" cstate="print">
            <a:extLst>
              <a:ext uri="{28A0092B-C50C-407E-A947-70E740481C1C}">
                <a14:useLocalDpi xmlns:a14="http://schemas.microsoft.com/office/drawing/2010/main"/>
              </a:ext>
            </a:extLst>
          </a:blip>
          <a:srcRect/>
          <a:stretch>
            <a:fillRect/>
          </a:stretch>
        </p:blipFill>
        <p:spPr bwMode="auto">
          <a:xfrm>
            <a:off x="2283131" y="2185332"/>
            <a:ext cx="708461" cy="708461"/>
          </a:xfrm>
          <a:prstGeom prst="rect">
            <a:avLst/>
          </a:prstGeom>
          <a:noFill/>
          <a:ln>
            <a:noFill/>
          </a:ln>
        </p:spPr>
      </p:pic>
      <p:sp>
        <p:nvSpPr>
          <p:cNvPr id="39" name="Rectangle 38"/>
          <p:cNvSpPr/>
          <p:nvPr/>
        </p:nvSpPr>
        <p:spPr>
          <a:xfrm>
            <a:off x="6818768" y="2853227"/>
            <a:ext cx="1236055" cy="954107"/>
          </a:xfrm>
          <a:prstGeom prst="rect">
            <a:avLst/>
          </a:prstGeom>
          <a:noFill/>
        </p:spPr>
        <p:txBody>
          <a:bodyPr wrap="square" rtlCol="0">
            <a:spAutoFit/>
          </a:bodyPr>
          <a:lstStyle/>
          <a:p>
            <a:pPr algn="ctr" fontAlgn="base">
              <a:spcBef>
                <a:spcPct val="0"/>
              </a:spcBef>
              <a:spcAft>
                <a:spcPct val="0"/>
              </a:spcAft>
            </a:pPr>
            <a:r>
              <a:rPr lang="en-GB" sz="1400" b="1" dirty="0">
                <a:solidFill>
                  <a:srgbClr val="034B89"/>
                </a:solidFill>
                <a:latin typeface="Arial" charset="0"/>
                <a:cs typeface="Arial" charset="0"/>
              </a:rPr>
              <a:t>Flood Map for Planning (Rivers and Sea)</a:t>
            </a:r>
          </a:p>
        </p:txBody>
      </p:sp>
      <p:pic>
        <p:nvPicPr>
          <p:cNvPr id="40" name="Picture 39"/>
          <p:cNvPicPr>
            <a:picLocks noChangeAspect="1"/>
          </p:cNvPicPr>
          <p:nvPr/>
        </p:nvPicPr>
        <p:blipFill>
          <a:blip r:embed="rId18"/>
          <a:stretch>
            <a:fillRect/>
          </a:stretch>
        </p:blipFill>
        <p:spPr>
          <a:xfrm>
            <a:off x="8339884" y="886105"/>
            <a:ext cx="690185" cy="600461"/>
          </a:xfrm>
          <a:prstGeom prst="rect">
            <a:avLst/>
          </a:prstGeom>
        </p:spPr>
      </p:pic>
      <p:sp>
        <p:nvSpPr>
          <p:cNvPr id="41" name="Rectangle 40"/>
          <p:cNvSpPr/>
          <p:nvPr/>
        </p:nvSpPr>
        <p:spPr>
          <a:xfrm>
            <a:off x="7418494" y="147441"/>
            <a:ext cx="1725506" cy="738664"/>
          </a:xfrm>
          <a:prstGeom prst="rect">
            <a:avLst/>
          </a:prstGeom>
          <a:noFill/>
        </p:spPr>
        <p:txBody>
          <a:bodyPr wrap="square" rtlCol="0">
            <a:spAutoFit/>
          </a:bodyPr>
          <a:lstStyle/>
          <a:p>
            <a:pPr algn="ctr" fontAlgn="base">
              <a:spcBef>
                <a:spcPct val="0"/>
              </a:spcBef>
              <a:spcAft>
                <a:spcPct val="0"/>
              </a:spcAft>
            </a:pPr>
            <a:r>
              <a:rPr lang="en-GB" sz="1400" b="1" dirty="0" err="1">
                <a:solidFill>
                  <a:srgbClr val="034B89"/>
                </a:solidFill>
                <a:latin typeface="Arial" charset="0"/>
                <a:cs typeface="Arial" charset="0"/>
              </a:rPr>
              <a:t>RoFRS</a:t>
            </a:r>
            <a:r>
              <a:rPr lang="en-GB" sz="1400" b="1" dirty="0">
                <a:solidFill>
                  <a:srgbClr val="034B89"/>
                </a:solidFill>
                <a:latin typeface="Arial" charset="0"/>
                <a:cs typeface="Arial" charset="0"/>
              </a:rPr>
              <a:t> properties / postcodes in areas at risk</a:t>
            </a:r>
          </a:p>
        </p:txBody>
      </p:sp>
      <p:sp>
        <p:nvSpPr>
          <p:cNvPr id="42" name="Rectangle 41"/>
          <p:cNvSpPr/>
          <p:nvPr/>
        </p:nvSpPr>
        <p:spPr>
          <a:xfrm>
            <a:off x="947128" y="2308484"/>
            <a:ext cx="1355343" cy="738664"/>
          </a:xfrm>
          <a:prstGeom prst="rect">
            <a:avLst/>
          </a:prstGeom>
          <a:noFill/>
        </p:spPr>
        <p:txBody>
          <a:bodyPr wrap="square" rtlCol="0">
            <a:spAutoFit/>
          </a:bodyPr>
          <a:lstStyle/>
          <a:p>
            <a:pPr algn="ctr" fontAlgn="base">
              <a:spcBef>
                <a:spcPct val="0"/>
              </a:spcBef>
              <a:spcAft>
                <a:spcPct val="0"/>
              </a:spcAft>
            </a:pPr>
            <a:r>
              <a:rPr lang="en-GB" sz="1400" b="1" dirty="0">
                <a:solidFill>
                  <a:srgbClr val="034B89"/>
                </a:solidFill>
                <a:latin typeface="Arial" charset="0"/>
                <a:cs typeface="Arial" charset="0"/>
              </a:rPr>
              <a:t>Remotely Sensed Flood Estimates</a:t>
            </a:r>
          </a:p>
        </p:txBody>
      </p:sp>
      <p:pic>
        <p:nvPicPr>
          <p:cNvPr id="43" name="Picture 42"/>
          <p:cNvPicPr>
            <a:picLocks noChangeAspect="1"/>
          </p:cNvPicPr>
          <p:nvPr/>
        </p:nvPicPr>
        <p:blipFill>
          <a:blip r:embed="rId19"/>
          <a:stretch>
            <a:fillRect/>
          </a:stretch>
        </p:blipFill>
        <p:spPr>
          <a:xfrm>
            <a:off x="155808" y="2330812"/>
            <a:ext cx="739632" cy="716397"/>
          </a:xfrm>
          <a:prstGeom prst="rect">
            <a:avLst/>
          </a:prstGeom>
        </p:spPr>
      </p:pic>
      <p:sp>
        <p:nvSpPr>
          <p:cNvPr id="44" name="Rectangle 43"/>
          <p:cNvSpPr/>
          <p:nvPr/>
        </p:nvSpPr>
        <p:spPr>
          <a:xfrm>
            <a:off x="7494324" y="4766349"/>
            <a:ext cx="1691121" cy="738664"/>
          </a:xfrm>
          <a:prstGeom prst="rect">
            <a:avLst/>
          </a:prstGeom>
          <a:noFill/>
        </p:spPr>
        <p:txBody>
          <a:bodyPr wrap="square" rtlCol="0">
            <a:spAutoFit/>
          </a:bodyPr>
          <a:lstStyle/>
          <a:p>
            <a:pPr algn="ctr" fontAlgn="base">
              <a:spcBef>
                <a:spcPct val="0"/>
              </a:spcBef>
              <a:spcAft>
                <a:spcPct val="0"/>
              </a:spcAft>
            </a:pPr>
            <a:r>
              <a:rPr lang="en-GB" sz="1400" b="1" dirty="0">
                <a:solidFill>
                  <a:srgbClr val="034B89"/>
                </a:solidFill>
                <a:latin typeface="Arial" charset="0"/>
                <a:cs typeface="Arial" charset="0"/>
              </a:rPr>
              <a:t>National Coastal Erosion Risk Mapping data</a:t>
            </a:r>
          </a:p>
        </p:txBody>
      </p:sp>
      <p:pic>
        <p:nvPicPr>
          <p:cNvPr id="45" name="Picture 44"/>
          <p:cNvPicPr>
            <a:picLocks noChangeAspect="1"/>
          </p:cNvPicPr>
          <p:nvPr/>
        </p:nvPicPr>
        <p:blipFill>
          <a:blip r:embed="rId20"/>
          <a:stretch>
            <a:fillRect/>
          </a:stretch>
        </p:blipFill>
        <p:spPr>
          <a:xfrm>
            <a:off x="6583842" y="4814170"/>
            <a:ext cx="910481" cy="631630"/>
          </a:xfrm>
          <a:prstGeom prst="rect">
            <a:avLst/>
          </a:prstGeom>
        </p:spPr>
      </p:pic>
      <p:sp>
        <p:nvSpPr>
          <p:cNvPr id="46" name="TextBox 45"/>
          <p:cNvSpPr txBox="1"/>
          <p:nvPr/>
        </p:nvSpPr>
        <p:spPr>
          <a:xfrm>
            <a:off x="4959369" y="5655929"/>
            <a:ext cx="1586803" cy="523220"/>
          </a:xfrm>
          <a:prstGeom prst="rect">
            <a:avLst/>
          </a:prstGeom>
          <a:noFill/>
        </p:spPr>
        <p:txBody>
          <a:bodyPr wrap="square" rtlCol="0">
            <a:spAutoFit/>
          </a:bodyPr>
          <a:lstStyle>
            <a:defPPr>
              <a:defRPr lang="en-US"/>
            </a:defPPr>
            <a:lvl1pPr fontAlgn="base">
              <a:spcBef>
                <a:spcPct val="0"/>
              </a:spcBef>
              <a:spcAft>
                <a:spcPct val="0"/>
              </a:spcAft>
              <a:defRPr sz="1400" b="1">
                <a:solidFill>
                  <a:srgbClr val="034B89"/>
                </a:solidFill>
                <a:latin typeface="Arial" charset="0"/>
                <a:cs typeface="Arial" charset="0"/>
              </a:defRPr>
            </a:lvl1pPr>
            <a:lvl2pPr marL="457200" fontAlgn="base">
              <a:spcBef>
                <a:spcPct val="0"/>
              </a:spcBef>
              <a:spcAft>
                <a:spcPct val="0"/>
              </a:spcAft>
              <a:defRPr>
                <a:latin typeface="Arial" charset="0"/>
                <a:cs typeface="Arial" charset="0"/>
              </a:defRPr>
            </a:lvl2pPr>
            <a:lvl3pPr marL="914400" fontAlgn="base">
              <a:spcBef>
                <a:spcPct val="0"/>
              </a:spcBef>
              <a:spcAft>
                <a:spcPct val="0"/>
              </a:spcAft>
              <a:defRPr>
                <a:latin typeface="Arial" charset="0"/>
                <a:cs typeface="Arial" charset="0"/>
              </a:defRPr>
            </a:lvl3pPr>
            <a:lvl4pPr marL="1371600" fontAlgn="base">
              <a:spcBef>
                <a:spcPct val="0"/>
              </a:spcBef>
              <a:spcAft>
                <a:spcPct val="0"/>
              </a:spcAft>
              <a:defRPr>
                <a:latin typeface="Arial" charset="0"/>
                <a:cs typeface="Arial" charset="0"/>
              </a:defRPr>
            </a:lvl4pPr>
            <a:lvl5pPr marL="1828800" fontAlgn="base">
              <a:spcBef>
                <a:spcPct val="0"/>
              </a:spcBef>
              <a:spcAft>
                <a:spcPct val="0"/>
              </a:spcAft>
              <a:defRPr>
                <a:latin typeface="Arial" charset="0"/>
                <a:cs typeface="Arial" charset="0"/>
              </a:defRPr>
            </a:lvl5pPr>
            <a:lvl6pPr marL="2286000" defTabSz="914400">
              <a:defRPr>
                <a:latin typeface="Arial" charset="0"/>
                <a:cs typeface="Arial" charset="0"/>
              </a:defRPr>
            </a:lvl6pPr>
            <a:lvl7pPr marL="2743200" defTabSz="914400">
              <a:defRPr>
                <a:latin typeface="Arial" charset="0"/>
                <a:cs typeface="Arial" charset="0"/>
              </a:defRPr>
            </a:lvl7pPr>
            <a:lvl8pPr marL="3200400" defTabSz="914400">
              <a:defRPr>
                <a:latin typeface="Arial" charset="0"/>
                <a:cs typeface="Arial" charset="0"/>
              </a:defRPr>
            </a:lvl8pPr>
            <a:lvl9pPr marL="3657600" defTabSz="914400">
              <a:defRPr>
                <a:latin typeface="Arial" charset="0"/>
                <a:cs typeface="Arial" charset="0"/>
              </a:defRPr>
            </a:lvl9pPr>
          </a:lstStyle>
          <a:p>
            <a:pPr algn="ctr"/>
            <a:r>
              <a:rPr lang="en-GB" dirty="0" smtClean="0"/>
              <a:t>RFCC Boundaries</a:t>
            </a:r>
            <a:endParaRPr lang="en-GB" dirty="0"/>
          </a:p>
        </p:txBody>
      </p:sp>
      <p:sp>
        <p:nvSpPr>
          <p:cNvPr id="47" name="TextBox 46"/>
          <p:cNvSpPr txBox="1"/>
          <p:nvPr/>
        </p:nvSpPr>
        <p:spPr>
          <a:xfrm>
            <a:off x="5219597" y="5001456"/>
            <a:ext cx="1263073" cy="523220"/>
          </a:xfrm>
          <a:prstGeom prst="rect">
            <a:avLst/>
          </a:prstGeom>
          <a:noFill/>
        </p:spPr>
        <p:txBody>
          <a:bodyPr wrap="square" rtlCol="0">
            <a:spAutoFit/>
          </a:bodyPr>
          <a:lstStyle>
            <a:defPPr>
              <a:defRPr lang="en-US"/>
            </a:defPPr>
            <a:lvl1pPr fontAlgn="base">
              <a:spcBef>
                <a:spcPct val="0"/>
              </a:spcBef>
              <a:spcAft>
                <a:spcPct val="0"/>
              </a:spcAft>
              <a:defRPr sz="1400" b="1">
                <a:solidFill>
                  <a:srgbClr val="034B89"/>
                </a:solidFill>
                <a:latin typeface="Arial" charset="0"/>
                <a:cs typeface="Arial" charset="0"/>
              </a:defRPr>
            </a:lvl1pPr>
            <a:lvl2pPr marL="457200" fontAlgn="base">
              <a:spcBef>
                <a:spcPct val="0"/>
              </a:spcBef>
              <a:spcAft>
                <a:spcPct val="0"/>
              </a:spcAft>
              <a:defRPr>
                <a:latin typeface="Arial" charset="0"/>
                <a:cs typeface="Arial" charset="0"/>
              </a:defRPr>
            </a:lvl2pPr>
            <a:lvl3pPr marL="914400" fontAlgn="base">
              <a:spcBef>
                <a:spcPct val="0"/>
              </a:spcBef>
              <a:spcAft>
                <a:spcPct val="0"/>
              </a:spcAft>
              <a:defRPr>
                <a:latin typeface="Arial" charset="0"/>
                <a:cs typeface="Arial" charset="0"/>
              </a:defRPr>
            </a:lvl3pPr>
            <a:lvl4pPr marL="1371600" fontAlgn="base">
              <a:spcBef>
                <a:spcPct val="0"/>
              </a:spcBef>
              <a:spcAft>
                <a:spcPct val="0"/>
              </a:spcAft>
              <a:defRPr>
                <a:latin typeface="Arial" charset="0"/>
                <a:cs typeface="Arial" charset="0"/>
              </a:defRPr>
            </a:lvl4pPr>
            <a:lvl5pPr marL="1828800" fontAlgn="base">
              <a:spcBef>
                <a:spcPct val="0"/>
              </a:spcBef>
              <a:spcAft>
                <a:spcPct val="0"/>
              </a:spcAft>
              <a:defRPr>
                <a:latin typeface="Arial" charset="0"/>
                <a:cs typeface="Arial" charset="0"/>
              </a:defRPr>
            </a:lvl5pPr>
            <a:lvl6pPr marL="2286000" defTabSz="914400">
              <a:defRPr>
                <a:latin typeface="Arial" charset="0"/>
                <a:cs typeface="Arial" charset="0"/>
              </a:defRPr>
            </a:lvl6pPr>
            <a:lvl7pPr marL="2743200" defTabSz="914400">
              <a:defRPr>
                <a:latin typeface="Arial" charset="0"/>
                <a:cs typeface="Arial" charset="0"/>
              </a:defRPr>
            </a:lvl7pPr>
            <a:lvl8pPr marL="3200400" defTabSz="914400">
              <a:defRPr>
                <a:latin typeface="Arial" charset="0"/>
                <a:cs typeface="Arial" charset="0"/>
              </a:defRPr>
            </a:lvl8pPr>
            <a:lvl9pPr marL="3657600" defTabSz="914400">
              <a:defRPr>
                <a:latin typeface="Arial" charset="0"/>
                <a:cs typeface="Arial" charset="0"/>
              </a:defRPr>
            </a:lvl9pPr>
          </a:lstStyle>
          <a:p>
            <a:pPr algn="ctr"/>
            <a:r>
              <a:rPr lang="en-GB" dirty="0" smtClean="0"/>
              <a:t>PSO Boundaries</a:t>
            </a:r>
            <a:endParaRPr lang="en-GB" dirty="0"/>
          </a:p>
        </p:txBody>
      </p:sp>
      <p:sp>
        <p:nvSpPr>
          <p:cNvPr id="48" name="TextBox 47"/>
          <p:cNvSpPr txBox="1"/>
          <p:nvPr/>
        </p:nvSpPr>
        <p:spPr>
          <a:xfrm>
            <a:off x="5985172" y="6196013"/>
            <a:ext cx="2016056" cy="523220"/>
          </a:xfrm>
          <a:prstGeom prst="rect">
            <a:avLst/>
          </a:prstGeom>
          <a:noFill/>
        </p:spPr>
        <p:txBody>
          <a:bodyPr wrap="square" rtlCol="0">
            <a:spAutoFit/>
          </a:bodyPr>
          <a:lstStyle>
            <a:defPPr>
              <a:defRPr lang="en-US"/>
            </a:defPPr>
            <a:lvl1pPr fontAlgn="base">
              <a:spcBef>
                <a:spcPct val="0"/>
              </a:spcBef>
              <a:spcAft>
                <a:spcPct val="0"/>
              </a:spcAft>
              <a:defRPr sz="1400" b="1">
                <a:solidFill>
                  <a:srgbClr val="034B89"/>
                </a:solidFill>
                <a:latin typeface="Arial" charset="0"/>
                <a:cs typeface="Arial" charset="0"/>
              </a:defRPr>
            </a:lvl1pPr>
            <a:lvl2pPr marL="457200" fontAlgn="base">
              <a:spcBef>
                <a:spcPct val="0"/>
              </a:spcBef>
              <a:spcAft>
                <a:spcPct val="0"/>
              </a:spcAft>
              <a:defRPr>
                <a:latin typeface="Arial" charset="0"/>
                <a:cs typeface="Arial" charset="0"/>
              </a:defRPr>
            </a:lvl2pPr>
            <a:lvl3pPr marL="914400" fontAlgn="base">
              <a:spcBef>
                <a:spcPct val="0"/>
              </a:spcBef>
              <a:spcAft>
                <a:spcPct val="0"/>
              </a:spcAft>
              <a:defRPr>
                <a:latin typeface="Arial" charset="0"/>
                <a:cs typeface="Arial" charset="0"/>
              </a:defRPr>
            </a:lvl3pPr>
            <a:lvl4pPr marL="1371600" fontAlgn="base">
              <a:spcBef>
                <a:spcPct val="0"/>
              </a:spcBef>
              <a:spcAft>
                <a:spcPct val="0"/>
              </a:spcAft>
              <a:defRPr>
                <a:latin typeface="Arial" charset="0"/>
                <a:cs typeface="Arial" charset="0"/>
              </a:defRPr>
            </a:lvl4pPr>
            <a:lvl5pPr marL="1828800" fontAlgn="base">
              <a:spcBef>
                <a:spcPct val="0"/>
              </a:spcBef>
              <a:spcAft>
                <a:spcPct val="0"/>
              </a:spcAft>
              <a:defRPr>
                <a:latin typeface="Arial" charset="0"/>
                <a:cs typeface="Arial" charset="0"/>
              </a:defRPr>
            </a:lvl5pPr>
            <a:lvl6pPr marL="2286000" defTabSz="914400">
              <a:defRPr>
                <a:latin typeface="Arial" charset="0"/>
                <a:cs typeface="Arial" charset="0"/>
              </a:defRPr>
            </a:lvl6pPr>
            <a:lvl7pPr marL="2743200" defTabSz="914400">
              <a:defRPr>
                <a:latin typeface="Arial" charset="0"/>
                <a:cs typeface="Arial" charset="0"/>
              </a:defRPr>
            </a:lvl7pPr>
            <a:lvl8pPr marL="3200400" defTabSz="914400">
              <a:defRPr>
                <a:latin typeface="Arial" charset="0"/>
                <a:cs typeface="Arial" charset="0"/>
              </a:defRPr>
            </a:lvl8pPr>
            <a:lvl9pPr marL="3657600" defTabSz="914400">
              <a:defRPr>
                <a:latin typeface="Arial" charset="0"/>
                <a:cs typeface="Arial" charset="0"/>
              </a:defRPr>
            </a:lvl9pPr>
          </a:lstStyle>
          <a:p>
            <a:pPr algn="ctr"/>
            <a:r>
              <a:rPr lang="en-GB" dirty="0"/>
              <a:t>Areas with critical drainage problems</a:t>
            </a:r>
          </a:p>
        </p:txBody>
      </p:sp>
      <p:sp>
        <p:nvSpPr>
          <p:cNvPr id="49" name="Rectangle 48"/>
          <p:cNvSpPr/>
          <p:nvPr/>
        </p:nvSpPr>
        <p:spPr>
          <a:xfrm>
            <a:off x="3385050" y="5450474"/>
            <a:ext cx="1636032" cy="738664"/>
          </a:xfrm>
          <a:prstGeom prst="rect">
            <a:avLst/>
          </a:prstGeom>
          <a:noFill/>
        </p:spPr>
        <p:txBody>
          <a:bodyPr wrap="square" rtlCol="0">
            <a:spAutoFit/>
          </a:bodyPr>
          <a:lstStyle/>
          <a:p>
            <a:pPr algn="ctr" fontAlgn="base">
              <a:spcBef>
                <a:spcPct val="0"/>
              </a:spcBef>
              <a:spcAft>
                <a:spcPct val="0"/>
              </a:spcAft>
            </a:pPr>
            <a:r>
              <a:rPr lang="en-GB" sz="1400" b="1" dirty="0">
                <a:solidFill>
                  <a:srgbClr val="034B89"/>
                </a:solidFill>
                <a:latin typeface="Arial" charset="0"/>
                <a:cs typeface="Arial" charset="0"/>
              </a:rPr>
              <a:t>Various AIMS spatial data layers</a:t>
            </a:r>
          </a:p>
        </p:txBody>
      </p:sp>
      <p:sp>
        <p:nvSpPr>
          <p:cNvPr id="50" name="Rectangle 49"/>
          <p:cNvSpPr/>
          <p:nvPr/>
        </p:nvSpPr>
        <p:spPr>
          <a:xfrm>
            <a:off x="5828138" y="984188"/>
            <a:ext cx="1477224" cy="738664"/>
          </a:xfrm>
          <a:prstGeom prst="rect">
            <a:avLst/>
          </a:prstGeom>
          <a:noFill/>
        </p:spPr>
        <p:txBody>
          <a:bodyPr wrap="square" rtlCol="0">
            <a:spAutoFit/>
          </a:bodyPr>
          <a:lstStyle/>
          <a:p>
            <a:pPr algn="ctr" fontAlgn="base">
              <a:spcBef>
                <a:spcPct val="0"/>
              </a:spcBef>
              <a:spcAft>
                <a:spcPct val="0"/>
              </a:spcAft>
            </a:pPr>
            <a:r>
              <a:rPr lang="en-GB" sz="1400" b="1" dirty="0" err="1" smtClean="0">
                <a:solidFill>
                  <a:srgbClr val="034B89"/>
                </a:solidFill>
                <a:latin typeface="Arial" charset="0"/>
                <a:cs typeface="Arial" charset="0"/>
              </a:rPr>
              <a:t>RoFRS</a:t>
            </a:r>
            <a:r>
              <a:rPr lang="en-GB" sz="1400" b="1" dirty="0" smtClean="0">
                <a:solidFill>
                  <a:srgbClr val="034B89"/>
                </a:solidFill>
                <a:latin typeface="Arial" charset="0"/>
                <a:cs typeface="Arial" charset="0"/>
              </a:rPr>
              <a:t> – </a:t>
            </a:r>
          </a:p>
          <a:p>
            <a:pPr algn="ctr" fontAlgn="base">
              <a:spcBef>
                <a:spcPct val="0"/>
              </a:spcBef>
              <a:spcAft>
                <a:spcPct val="0"/>
              </a:spcAft>
            </a:pPr>
            <a:r>
              <a:rPr lang="en-GB" sz="1400" b="1" dirty="0" smtClean="0">
                <a:solidFill>
                  <a:srgbClr val="034B89"/>
                </a:solidFill>
                <a:latin typeface="Arial" charset="0"/>
                <a:cs typeface="Arial" charset="0"/>
              </a:rPr>
              <a:t>Key </a:t>
            </a:r>
            <a:r>
              <a:rPr lang="en-GB" sz="1400" b="1" dirty="0">
                <a:solidFill>
                  <a:srgbClr val="034B89"/>
                </a:solidFill>
                <a:latin typeface="Arial" charset="0"/>
                <a:cs typeface="Arial" charset="0"/>
              </a:rPr>
              <a:t>Summary Info</a:t>
            </a:r>
          </a:p>
        </p:txBody>
      </p:sp>
      <p:pic>
        <p:nvPicPr>
          <p:cNvPr id="51" name="Picture 50"/>
          <p:cNvPicPr>
            <a:picLocks noChangeAspect="1"/>
          </p:cNvPicPr>
          <p:nvPr/>
        </p:nvPicPr>
        <p:blipFill>
          <a:blip r:embed="rId21"/>
          <a:stretch>
            <a:fillRect/>
          </a:stretch>
        </p:blipFill>
        <p:spPr>
          <a:xfrm>
            <a:off x="7238146" y="996783"/>
            <a:ext cx="816677" cy="642631"/>
          </a:xfrm>
          <a:prstGeom prst="rect">
            <a:avLst/>
          </a:prstGeom>
        </p:spPr>
      </p:pic>
      <p:sp>
        <p:nvSpPr>
          <p:cNvPr id="52" name="Rectangle 51"/>
          <p:cNvSpPr/>
          <p:nvPr/>
        </p:nvSpPr>
        <p:spPr>
          <a:xfrm>
            <a:off x="7876054" y="2400637"/>
            <a:ext cx="1211960" cy="523220"/>
          </a:xfrm>
          <a:prstGeom prst="rect">
            <a:avLst/>
          </a:prstGeom>
          <a:noFill/>
        </p:spPr>
        <p:txBody>
          <a:bodyPr wrap="square" rtlCol="0">
            <a:spAutoFit/>
          </a:bodyPr>
          <a:lstStyle/>
          <a:p>
            <a:pPr algn="ctr" fontAlgn="base">
              <a:spcBef>
                <a:spcPct val="0"/>
              </a:spcBef>
              <a:spcAft>
                <a:spcPct val="0"/>
              </a:spcAft>
            </a:pPr>
            <a:r>
              <a:rPr lang="en-GB" sz="1400" b="1" dirty="0">
                <a:solidFill>
                  <a:srgbClr val="034B89"/>
                </a:solidFill>
                <a:latin typeface="Arial" charset="0"/>
                <a:cs typeface="Arial" charset="0"/>
              </a:rPr>
              <a:t>2004 Flood Depth grids</a:t>
            </a:r>
          </a:p>
        </p:txBody>
      </p:sp>
      <p:pic>
        <p:nvPicPr>
          <p:cNvPr id="53" name="Picture 52"/>
          <p:cNvPicPr>
            <a:picLocks noChangeAspect="1"/>
          </p:cNvPicPr>
          <p:nvPr/>
        </p:nvPicPr>
        <p:blipFill>
          <a:blip r:embed="rId22"/>
          <a:stretch>
            <a:fillRect/>
          </a:stretch>
        </p:blipFill>
        <p:spPr>
          <a:xfrm>
            <a:off x="8230972" y="1764134"/>
            <a:ext cx="799097" cy="636503"/>
          </a:xfrm>
          <a:prstGeom prst="rect">
            <a:avLst/>
          </a:prstGeom>
        </p:spPr>
      </p:pic>
      <p:pic>
        <p:nvPicPr>
          <p:cNvPr id="54" name="Picture 5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561503" y="3811671"/>
            <a:ext cx="888592" cy="757674"/>
          </a:xfrm>
          <a:prstGeom prst="rect">
            <a:avLst/>
          </a:prstGeom>
        </p:spPr>
      </p:pic>
      <p:sp>
        <p:nvSpPr>
          <p:cNvPr id="55" name="Rectangle 54"/>
          <p:cNvSpPr/>
          <p:nvPr/>
        </p:nvSpPr>
        <p:spPr>
          <a:xfrm>
            <a:off x="5892313" y="3065316"/>
            <a:ext cx="965884" cy="738664"/>
          </a:xfrm>
          <a:prstGeom prst="rect">
            <a:avLst/>
          </a:prstGeom>
          <a:noFill/>
        </p:spPr>
        <p:txBody>
          <a:bodyPr wrap="square" rtlCol="0">
            <a:spAutoFit/>
          </a:bodyPr>
          <a:lstStyle/>
          <a:p>
            <a:pPr algn="ctr" fontAlgn="base">
              <a:spcBef>
                <a:spcPct val="0"/>
              </a:spcBef>
              <a:spcAft>
                <a:spcPct val="0"/>
              </a:spcAft>
            </a:pPr>
            <a:r>
              <a:rPr lang="en-GB" sz="1400" b="1" dirty="0">
                <a:solidFill>
                  <a:srgbClr val="034B89"/>
                </a:solidFill>
                <a:latin typeface="Arial" charset="0"/>
                <a:cs typeface="Arial" charset="0"/>
              </a:rPr>
              <a:t>Historic Flooding Data</a:t>
            </a:r>
          </a:p>
        </p:txBody>
      </p:sp>
      <p:pic>
        <p:nvPicPr>
          <p:cNvPr id="56" name="Picture 55"/>
          <p:cNvPicPr>
            <a:picLocks noChangeAspect="1"/>
          </p:cNvPicPr>
          <p:nvPr/>
        </p:nvPicPr>
        <p:blipFill>
          <a:blip r:embed="rId24"/>
          <a:stretch>
            <a:fillRect/>
          </a:stretch>
        </p:blipFill>
        <p:spPr>
          <a:xfrm>
            <a:off x="6023447" y="3794066"/>
            <a:ext cx="823338" cy="845294"/>
          </a:xfrm>
          <a:prstGeom prst="rect">
            <a:avLst/>
          </a:prstGeom>
        </p:spPr>
      </p:pic>
      <p:pic>
        <p:nvPicPr>
          <p:cNvPr id="57" name="Picture 56"/>
          <p:cNvPicPr>
            <a:picLocks noChangeAspect="1"/>
          </p:cNvPicPr>
          <p:nvPr/>
        </p:nvPicPr>
        <p:blipFill>
          <a:blip r:embed="rId25"/>
          <a:stretch>
            <a:fillRect/>
          </a:stretch>
        </p:blipFill>
        <p:spPr>
          <a:xfrm>
            <a:off x="8001228" y="2992627"/>
            <a:ext cx="1025638" cy="684226"/>
          </a:xfrm>
          <a:prstGeom prst="rect">
            <a:avLst/>
          </a:prstGeom>
        </p:spPr>
      </p:pic>
      <p:pic>
        <p:nvPicPr>
          <p:cNvPr id="58" name="Picture 3" descr="image003"/>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842492" y="6178252"/>
            <a:ext cx="834574" cy="58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58"/>
          <p:cNvPicPr>
            <a:picLocks noChangeAspect="1"/>
          </p:cNvPicPr>
          <p:nvPr/>
        </p:nvPicPr>
        <p:blipFill>
          <a:blip r:embed="rId27"/>
          <a:stretch>
            <a:fillRect/>
          </a:stretch>
        </p:blipFill>
        <p:spPr>
          <a:xfrm>
            <a:off x="8099308" y="3790646"/>
            <a:ext cx="968220" cy="537593"/>
          </a:xfrm>
          <a:prstGeom prst="rect">
            <a:avLst/>
          </a:prstGeom>
        </p:spPr>
      </p:pic>
      <p:sp>
        <p:nvSpPr>
          <p:cNvPr id="60" name="Rectangle 59"/>
          <p:cNvSpPr/>
          <p:nvPr/>
        </p:nvSpPr>
        <p:spPr>
          <a:xfrm>
            <a:off x="6962037" y="3856451"/>
            <a:ext cx="1260602" cy="738664"/>
          </a:xfrm>
          <a:prstGeom prst="rect">
            <a:avLst/>
          </a:prstGeom>
          <a:noFill/>
        </p:spPr>
        <p:txBody>
          <a:bodyPr wrap="square" rtlCol="0">
            <a:spAutoFit/>
          </a:bodyPr>
          <a:lstStyle/>
          <a:p>
            <a:pPr algn="ctr" fontAlgn="base">
              <a:spcBef>
                <a:spcPct val="0"/>
              </a:spcBef>
              <a:spcAft>
                <a:spcPct val="0"/>
              </a:spcAft>
            </a:pPr>
            <a:r>
              <a:rPr lang="en-GB" sz="1400" b="1" dirty="0">
                <a:solidFill>
                  <a:srgbClr val="034B89"/>
                </a:solidFill>
                <a:latin typeface="Arial" charset="0"/>
                <a:cs typeface="Arial" charset="0"/>
              </a:rPr>
              <a:t>Statutory Main River Map</a:t>
            </a:r>
          </a:p>
        </p:txBody>
      </p:sp>
      <p:sp>
        <p:nvSpPr>
          <p:cNvPr id="63" name="TextBox 62"/>
          <p:cNvSpPr txBox="1"/>
          <p:nvPr/>
        </p:nvSpPr>
        <p:spPr>
          <a:xfrm>
            <a:off x="4083272" y="2329716"/>
            <a:ext cx="2244525" cy="523220"/>
          </a:xfrm>
          <a:prstGeom prst="rect">
            <a:avLst/>
          </a:prstGeom>
          <a:noFill/>
        </p:spPr>
        <p:txBody>
          <a:bodyPr wrap="none" rtlCol="0">
            <a:spAutoFit/>
          </a:bodyPr>
          <a:lstStyle/>
          <a:p>
            <a:r>
              <a:rPr lang="en-GB" sz="2800" b="1" dirty="0" smtClean="0">
                <a:solidFill>
                  <a:schemeClr val="accent1"/>
                </a:solidFill>
              </a:rPr>
              <a:t>384 </a:t>
            </a:r>
            <a:r>
              <a:rPr lang="en-GB" sz="2800" dirty="0" smtClean="0">
                <a:solidFill>
                  <a:schemeClr val="accent1"/>
                </a:solidFill>
              </a:rPr>
              <a:t>datasets</a:t>
            </a:r>
            <a:endParaRPr lang="en-GB" sz="2800" dirty="0">
              <a:solidFill>
                <a:schemeClr val="accent1"/>
              </a:solidFill>
            </a:endParaRPr>
          </a:p>
        </p:txBody>
      </p:sp>
      <p:sp>
        <p:nvSpPr>
          <p:cNvPr id="64" name="TextBox 63"/>
          <p:cNvSpPr txBox="1"/>
          <p:nvPr/>
        </p:nvSpPr>
        <p:spPr>
          <a:xfrm>
            <a:off x="4490795" y="1372244"/>
            <a:ext cx="1223412" cy="523220"/>
          </a:xfrm>
          <a:prstGeom prst="rect">
            <a:avLst/>
          </a:prstGeom>
          <a:noFill/>
        </p:spPr>
        <p:txBody>
          <a:bodyPr wrap="none" rtlCol="0">
            <a:spAutoFit/>
          </a:bodyPr>
          <a:lstStyle/>
          <a:p>
            <a:r>
              <a:rPr lang="en-GB" sz="2800" b="1" dirty="0" smtClean="0">
                <a:solidFill>
                  <a:schemeClr val="accent1"/>
                </a:solidFill>
              </a:rPr>
              <a:t>FCRM</a:t>
            </a:r>
            <a:endParaRPr lang="en-GB" sz="2800" dirty="0">
              <a:solidFill>
                <a:schemeClr val="accent1"/>
              </a:solidFill>
            </a:endParaRPr>
          </a:p>
        </p:txBody>
      </p:sp>
    </p:spTree>
    <p:extLst>
      <p:ext uri="{BB962C8B-B14F-4D97-AF65-F5344CB8AC3E}">
        <p14:creationId xmlns:p14="http://schemas.microsoft.com/office/powerpoint/2010/main" val="114635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4"/>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54"/>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3"/>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6"/>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7"/>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7"/>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21"/>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20"/>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22"/>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58"/>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49"/>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47"/>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45"/>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46"/>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48"/>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23"/>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P spid="15" grpId="0"/>
      <p:bldP spid="17" grpId="0"/>
      <p:bldP spid="18" grpId="0"/>
      <p:bldP spid="19" grpId="0"/>
      <p:bldP spid="21" grpId="0"/>
      <p:bldP spid="22" grpId="0"/>
      <p:bldP spid="23" grpId="0"/>
      <p:bldP spid="25" grpId="0"/>
      <p:bldP spid="26" grpId="0"/>
      <p:bldP spid="27" grpId="0"/>
      <p:bldP spid="28" grpId="0"/>
      <p:bldP spid="29" grpId="0"/>
      <p:bldP spid="31" grpId="0"/>
      <p:bldP spid="32" grpId="0"/>
      <p:bldP spid="35" grpId="0"/>
      <p:bldP spid="36" grpId="0"/>
      <p:bldP spid="39" grpId="0"/>
      <p:bldP spid="41" grpId="0"/>
      <p:bldP spid="42" grpId="0"/>
      <p:bldP spid="44" grpId="0"/>
      <p:bldP spid="46" grpId="0"/>
      <p:bldP spid="47" grpId="0"/>
      <p:bldP spid="48" grpId="0"/>
      <p:bldP spid="49" grpId="0"/>
      <p:bldP spid="50" grpId="0"/>
      <p:bldP spid="52" grpId="0"/>
      <p:bldP spid="55" grpId="0"/>
      <p:bldP spid="6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1"/>
          </p:nvPr>
        </p:nvSpPr>
        <p:spPr/>
        <p:txBody>
          <a:bodyPr/>
          <a:lstStyle/>
          <a:p>
            <a:pPr>
              <a:defRPr/>
            </a:pPr>
            <a:fld id="{CEC51D62-5E47-405B-B05A-82D3B0AB5B23}" type="slidenum">
              <a:rPr lang="en-GB" smtClean="0"/>
              <a:pPr>
                <a:defRPr/>
              </a:pPr>
              <a:t>3</a:t>
            </a:fld>
            <a:endParaRPr lang="en-GB" dirty="0"/>
          </a:p>
        </p:txBody>
      </p:sp>
      <p:pic>
        <p:nvPicPr>
          <p:cNvPr id="5" name="Picture 4" descr="FCERM circle3.jpg"/>
          <p:cNvPicPr>
            <a:picLocks noChangeAspect="1"/>
          </p:cNvPicPr>
          <p:nvPr/>
        </p:nvPicPr>
        <p:blipFill>
          <a:blip r:embed="rId3" cstate="print"/>
          <a:srcRect l="6521" t="8657" r="7398" b="6668"/>
          <a:stretch>
            <a:fillRect/>
          </a:stretch>
        </p:blipFill>
        <p:spPr>
          <a:xfrm>
            <a:off x="0" y="116039"/>
            <a:ext cx="9144000" cy="6096000"/>
          </a:xfrm>
          <a:prstGeom prst="rect">
            <a:avLst/>
          </a:prstGeom>
        </p:spPr>
      </p:pic>
    </p:spTree>
    <p:extLst>
      <p:ext uri="{BB962C8B-B14F-4D97-AF65-F5344CB8AC3E}">
        <p14:creationId xmlns:p14="http://schemas.microsoft.com/office/powerpoint/2010/main" val="6846548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
            <a:ext cx="9144000" cy="6449037"/>
          </a:xfrm>
          <a:prstGeom prst="rect">
            <a:avLst/>
          </a:prstGeom>
        </p:spPr>
      </p:pic>
      <p:pic>
        <p:nvPicPr>
          <p:cNvPr id="5" name="Picture 4"/>
          <p:cNvPicPr>
            <a:picLocks noChangeAspect="1"/>
          </p:cNvPicPr>
          <p:nvPr/>
        </p:nvPicPr>
        <p:blipFill>
          <a:blip r:embed="rId4"/>
          <a:stretch>
            <a:fillRect/>
          </a:stretch>
        </p:blipFill>
        <p:spPr>
          <a:xfrm>
            <a:off x="0" y="6329238"/>
            <a:ext cx="9144000" cy="528762"/>
          </a:xfrm>
          <a:prstGeom prst="rect">
            <a:avLst/>
          </a:prstGeom>
        </p:spPr>
      </p:pic>
    </p:spTree>
    <p:extLst>
      <p:ext uri="{BB962C8B-B14F-4D97-AF65-F5344CB8AC3E}">
        <p14:creationId xmlns:p14="http://schemas.microsoft.com/office/powerpoint/2010/main" val="42722630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2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53833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24557"/>
            <a:ext cx="9144000" cy="5719771"/>
          </a:xfrm>
          <a:prstGeom prst="rect">
            <a:avLst/>
          </a:prstGeom>
        </p:spPr>
      </p:pic>
    </p:spTree>
    <p:extLst>
      <p:ext uri="{BB962C8B-B14F-4D97-AF65-F5344CB8AC3E}">
        <p14:creationId xmlns:p14="http://schemas.microsoft.com/office/powerpoint/2010/main" val="35716080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610715"/>
            <a:ext cx="9144000" cy="5145058"/>
          </a:xfrm>
        </p:spPr>
      </p:pic>
    </p:spTree>
    <p:extLst>
      <p:ext uri="{BB962C8B-B14F-4D97-AF65-F5344CB8AC3E}">
        <p14:creationId xmlns:p14="http://schemas.microsoft.com/office/powerpoint/2010/main" val="17207119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Where to get the data from</a:t>
            </a:r>
            <a:endParaRPr lang="en-GB" dirty="0"/>
          </a:p>
        </p:txBody>
      </p:sp>
      <p:sp>
        <p:nvSpPr>
          <p:cNvPr id="4" name="Content Placeholder 3"/>
          <p:cNvSpPr>
            <a:spLocks noGrp="1"/>
          </p:cNvSpPr>
          <p:nvPr>
            <p:ph idx="1"/>
          </p:nvPr>
        </p:nvSpPr>
        <p:spPr/>
        <p:txBody>
          <a:bodyPr/>
          <a:lstStyle/>
          <a:p>
            <a:pPr marL="0" indent="0">
              <a:buNone/>
            </a:pPr>
            <a:r>
              <a:rPr lang="en-GB" dirty="0" smtClean="0"/>
              <a:t>Open data:</a:t>
            </a:r>
          </a:p>
          <a:p>
            <a:r>
              <a:rPr lang="en-GB" dirty="0" smtClean="0"/>
              <a:t>APIs</a:t>
            </a:r>
            <a:r>
              <a:rPr lang="en-GB" dirty="0"/>
              <a:t> – discoverable via </a:t>
            </a:r>
            <a:r>
              <a:rPr lang="en-GB" dirty="0" smtClean="0"/>
              <a:t>data.gov.uk</a:t>
            </a:r>
          </a:p>
          <a:p>
            <a:r>
              <a:rPr lang="en-GB" dirty="0" smtClean="0"/>
              <a:t>Spatial – discoverable via data.gov.uk</a:t>
            </a:r>
          </a:p>
          <a:p>
            <a:endParaRPr lang="en-GB" dirty="0" smtClean="0"/>
          </a:p>
          <a:p>
            <a:pPr marL="0" indent="0">
              <a:buNone/>
            </a:pPr>
            <a:r>
              <a:rPr lang="en-GB" dirty="0" smtClean="0"/>
              <a:t>Conditional Licence data:</a:t>
            </a:r>
          </a:p>
          <a:p>
            <a:r>
              <a:rPr lang="en-GB" dirty="0" smtClean="0"/>
              <a:t>Spatial – via </a:t>
            </a:r>
            <a:r>
              <a:rPr lang="en-GB" dirty="0" err="1" smtClean="0"/>
              <a:t>Fileshare</a:t>
            </a:r>
            <a:r>
              <a:rPr lang="en-GB" dirty="0" smtClean="0"/>
              <a:t>, </a:t>
            </a:r>
            <a:r>
              <a:rPr lang="en-GB" dirty="0" err="1" smtClean="0"/>
              <a:t>url</a:t>
            </a:r>
            <a:r>
              <a:rPr lang="en-GB" dirty="0" smtClean="0"/>
              <a:t> to be provided</a:t>
            </a:r>
          </a:p>
          <a:p>
            <a:r>
              <a:rPr lang="en-GB" dirty="0" smtClean="0"/>
              <a:t>Local models </a:t>
            </a:r>
            <a:r>
              <a:rPr lang="en-GB" dirty="0"/>
              <a:t>– upon request, process to be confirmed</a:t>
            </a:r>
          </a:p>
          <a:p>
            <a:endParaRPr lang="en-GB" dirty="0"/>
          </a:p>
        </p:txBody>
      </p:sp>
    </p:spTree>
    <p:extLst>
      <p:ext uri="{BB962C8B-B14F-4D97-AF65-F5344CB8AC3E}">
        <p14:creationId xmlns:p14="http://schemas.microsoft.com/office/powerpoint/2010/main" val="27140065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CEC51D62-5E47-405B-B05A-82D3B0AB5B23}" type="slidenum">
              <a:rPr lang="en-GB" smtClean="0"/>
              <a:pPr>
                <a:defRPr/>
              </a:pPr>
              <a:t>35</a:t>
            </a:fld>
            <a:endParaRPr lang="en-GB" dirty="0"/>
          </a:p>
        </p:txBody>
      </p:sp>
      <p:pic>
        <p:nvPicPr>
          <p:cNvPr id="5" name="Picture 4"/>
          <p:cNvPicPr>
            <a:picLocks noChangeAspect="1"/>
          </p:cNvPicPr>
          <p:nvPr/>
        </p:nvPicPr>
        <p:blipFill>
          <a:blip r:embed="rId2"/>
          <a:stretch>
            <a:fillRect/>
          </a:stretch>
        </p:blipFill>
        <p:spPr>
          <a:xfrm>
            <a:off x="976810" y="0"/>
            <a:ext cx="7981950" cy="7400925"/>
          </a:xfrm>
          <a:prstGeom prst="rect">
            <a:avLst/>
          </a:prstGeom>
        </p:spPr>
      </p:pic>
    </p:spTree>
    <p:extLst>
      <p:ext uri="{BB962C8B-B14F-4D97-AF65-F5344CB8AC3E}">
        <p14:creationId xmlns:p14="http://schemas.microsoft.com/office/powerpoint/2010/main" val="14622003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51520" y="2401274"/>
            <a:ext cx="6858000" cy="810090"/>
          </a:xfrm>
          <a:prstGeom prst="rect">
            <a:avLst/>
          </a:prstGeom>
        </p:spPr>
        <p:txBody>
          <a:bodyPr/>
          <a:lstStyle/>
          <a:p>
            <a:pPr marL="557213" indent="-557213" algn="ctr">
              <a:lnSpc>
                <a:spcPct val="90000"/>
              </a:lnSpc>
              <a:defRPr/>
            </a:pPr>
            <a:r>
              <a:rPr lang="en-GB" sz="4000" b="1" dirty="0">
                <a:solidFill>
                  <a:schemeClr val="bg1"/>
                </a:solidFill>
                <a:effectLst>
                  <a:outerShdw blurRad="38100" dist="38100" dir="2700000" algn="tl">
                    <a:srgbClr val="000000">
                      <a:alpha val="43137"/>
                    </a:srgbClr>
                  </a:outerShdw>
                </a:effectLst>
                <a:latin typeface="+mj-lt"/>
                <a:ea typeface="+mj-ea"/>
                <a:cs typeface="+mj-cs"/>
              </a:rPr>
              <a:t>Thank </a:t>
            </a:r>
            <a:r>
              <a:rPr lang="en-GB" sz="4000" b="1" dirty="0" smtClean="0">
                <a:solidFill>
                  <a:schemeClr val="bg1"/>
                </a:solidFill>
                <a:effectLst>
                  <a:outerShdw blurRad="38100" dist="38100" dir="2700000" algn="tl">
                    <a:srgbClr val="000000">
                      <a:alpha val="43137"/>
                    </a:srgbClr>
                  </a:outerShdw>
                </a:effectLst>
                <a:latin typeface="+mj-lt"/>
                <a:ea typeface="+mj-ea"/>
                <a:cs typeface="+mj-cs"/>
              </a:rPr>
              <a:t>you</a:t>
            </a:r>
            <a:endParaRPr lang="en-GB" sz="4000" b="1" dirty="0">
              <a:solidFill>
                <a:schemeClr val="bg1"/>
              </a:solidFill>
              <a:effectLst>
                <a:outerShdw blurRad="38100" dist="38100" dir="2700000" algn="tl">
                  <a:srgbClr val="000000">
                    <a:alpha val="43137"/>
                  </a:srgbClr>
                </a:outerShdw>
              </a:effectLst>
              <a:latin typeface="+mj-lt"/>
              <a:ea typeface="+mj-ea"/>
              <a:cs typeface="+mj-cs"/>
            </a:endParaRPr>
          </a:p>
        </p:txBody>
      </p:sp>
      <p:sp>
        <p:nvSpPr>
          <p:cNvPr id="4" name="Rectangle 3"/>
          <p:cNvSpPr/>
          <p:nvPr/>
        </p:nvSpPr>
        <p:spPr>
          <a:xfrm>
            <a:off x="251520" y="4829783"/>
            <a:ext cx="8892480" cy="1255728"/>
          </a:xfrm>
          <a:prstGeom prst="rect">
            <a:avLst/>
          </a:prstGeom>
        </p:spPr>
        <p:txBody>
          <a:bodyPr wrap="square">
            <a:spAutoFit/>
          </a:bodyPr>
          <a:lstStyle/>
          <a:p>
            <a:pPr eaLnBrk="1" hangingPunct="1"/>
            <a:r>
              <a:rPr lang="en-GB" sz="2400" dirty="0" smtClean="0">
                <a:solidFill>
                  <a:schemeClr val="bg1"/>
                </a:solidFill>
              </a:rPr>
              <a:t>Shirley </a:t>
            </a:r>
            <a:r>
              <a:rPr lang="en-GB" sz="2400" dirty="0">
                <a:solidFill>
                  <a:schemeClr val="bg1"/>
                </a:solidFill>
              </a:rPr>
              <a:t>Greenwood</a:t>
            </a:r>
          </a:p>
          <a:p>
            <a:pPr eaLnBrk="1" hangingPunct="1"/>
            <a:r>
              <a:rPr lang="en-GB" sz="2400" dirty="0">
                <a:solidFill>
                  <a:schemeClr val="bg1"/>
                </a:solidFill>
              </a:rPr>
              <a:t>Flood and Coastal Risk Management – Expert Advisor</a:t>
            </a:r>
          </a:p>
          <a:p>
            <a:pPr marL="269081" indent="-269081">
              <a:lnSpc>
                <a:spcPct val="95000"/>
              </a:lnSpc>
              <a:spcBef>
                <a:spcPct val="20000"/>
              </a:spcBef>
              <a:defRPr/>
            </a:pPr>
            <a:r>
              <a:rPr lang="en-GB" sz="2400" dirty="0" smtClean="0">
                <a:solidFill>
                  <a:schemeClr val="bg1"/>
                </a:solidFill>
                <a:effectLst>
                  <a:outerShdw blurRad="38100" dist="38100" dir="2700000" algn="tl">
                    <a:srgbClr val="000000">
                      <a:alpha val="43137"/>
                    </a:srgbClr>
                  </a:outerShdw>
                </a:effectLst>
              </a:rPr>
              <a:t>Environment </a:t>
            </a:r>
            <a:r>
              <a:rPr lang="en-GB" sz="2400" dirty="0">
                <a:solidFill>
                  <a:schemeClr val="bg1"/>
                </a:solidFill>
                <a:effectLst>
                  <a:outerShdw blurRad="38100" dist="38100" dir="2700000" algn="tl">
                    <a:srgbClr val="000000">
                      <a:alpha val="43137"/>
                    </a:srgbClr>
                  </a:outerShdw>
                </a:effectLst>
              </a:rPr>
              <a:t>Agency</a:t>
            </a:r>
          </a:p>
        </p:txBody>
      </p:sp>
      <p:sp>
        <p:nvSpPr>
          <p:cNvPr id="10244" name="AutoShape 4" descr="data:image/png;base64,iVBORw0KGgoAAAANSUhEUgAAAOEAAADhCAMAAAAJbSJIAAAARVBMVEWqqqr///+pqammpqbd3d2kpKT6+vrNzc3n5+fg4OCurq7q6ur29vbW1tbk5OTy8vLGxsaysrK/v7+4uLjT09PLy8uenp6HC4/QAAAKZUlEQVR4nO2diZLjKAyGHcnY8X1m3/9RF+zcARsE+GD6r5qpzG61468BIZAQ0WVdZVFn8QGVXRuNt4+W/3dSpwMyPKoYy/t4BXOJMKkGDgcQHVgAyPJ0CVJNeO0ZHhruKQ7ZxcaEWcdgufVA/ALnP4Yfosc/3X0AhMqIsM7Z4wlLhFS5JxQNCfJ2lBGWA/PZPX09G1hX6BGOon9O0npXIH3wImA3DcKyQ3gSvv35/UAfh/4QMf8xq9+ENQPNVzmmnQX2PRq/CF89dLWXkgn9/mqApUuE7QfgMVtpVaxXE/YYfRKebRzOwkFFyAENCaPoULb0idjLCVv0/tVb6R3xRTiyvd/Lod7MzZOwDgmQI9bfhMlJ1hG6Aiy/CIewADli90lYhWNlHsLqnTDxupjYR8CSN8KAJoqX7lPGRNiEZUcfYs2TsA+vjwpB/yAsw2zCeyMKwluIo1AI2zthYJP9S4AzYR1qE/JGzCbCduMm3PDrhK3hhGddy+sIBWERqiUVwoITBuiSvoQjJwx0up/FB2J0yYMmzDlhyJ2UuzWXKFiXbRZroiLsNsQiCtijEcI6ygInzKI4cML4j/Ds+iPcRYAOX+l4hCL7p4pzZ887EOHUcIB5lTiNMRyGENjIXwS7OWJ0m0K16GL/6CiEwFeqKT4iDS1D3lfbNO3t3+0ghJDzrsmG5B5s/69Lr/PHq/XLHYNwAozvUdumjR+RvwtvV9tnH4KQr1LFxvvlVw4C70cgnAElShwMwyMQQpTI+VInW/H7E77i7R8qWkeOzf6ETJKifb2Bs1DK7oQs+6ZLO+Yyv3xvQky/268prtnYdsyJQxORCN11IP6s4RvwNRDHzklTmhMCtDlzFMsBkJvRu8oxt08RIRD27k5iMFni+eeotM6pXyOU5F1O0f+E/3rtHaqfQSjrrZaM64Q//+XhgRS9pTF4pmWttWNu87sk9FJ8fnVSWTWkbCaUK7VoRoIt/Xgx4XoQv12rjz6+hh4ZN++lz4S4h+KO1JBKf1uugdpZCJbmdw5rWoJpfWW46ulGXEhRfBommcQq05lrYa5XqKIhUghxlL2AmCMNHsKkK4pFxSRECiGA/A3Km35nndKxTEVqRcI45POFtBGnd4g0GXHRXVOJsmtDsKVib1Pdxbhl1WA0mSneRdjWoK2eFs1ErcHIaIAXQt4IcX243AarriS1CSnJzKReGkmW5iaMQBuFk0Zjy0+xNELsuvwm14W+ipKjrNoy7afkXYxVxEudq+wqYS58yTTPkL5PAysd9SJOqUgfDf3aDy7KMA3PYicKmHJafOom66rrK/tFGRob6jic/sJh1WI0vyZHd+GrlFkjUm3p/adhbTByF+C7q6K6goWezEaiTS8FRPyvX23GpP9sRlz7gVV1Jo1IJQRk2LVjXBcadrF+N6okn/tTRm9M7KUwVCbmInlboVvamelxbgmllsZ4RqsePdVw80IuE1tD9UuNrUVx3yZXr7wMZJJOSSQ034O4JN30PVb+zPNZBtaUamlkezVrmuoZmP9qZDKwptQZn9TZUvazFUmUwWE76oxPWwBVjNL2EhkMRPKMT1sBVbYe210G5wvoPg1tXnPThHyV+FNFTnhYFEL1iF6JbnpWM7YDsFctQIZDWkhJLNYW6KjH0ZU0dVwJxXP9RGnKpk2mArqx/M6USQenVS4Gdnt21G8pFlV22SYA9m60K6m2/G3W+JGiAtweajoVhd0aXzwgWt2Q8q+ljA37nChg3b6MRboYu3SR9QUYjS5WDAQ1cY8rIT3rXnpn/K/bHHIu/7s+jOwszfwMhv0YF1vPHGU25ffhSm1AF+Ow3XHKKGLuvnWTU6pIe7EmZP1OQ1CiRBa1sSX8KaW5o0ppWMpyHOIBJsOHrrReumKq8DhemyqjyLKXWkdZXCmLqF7bmhztLFkqVgZjHcz4+imUnpTUy3mu1jO+4kDIJmzNtWpX090dzPiwSyvmyJjWrQYOPG9AwzxKF9IPdTtZWzD7kKCp9NNqVsfhkl5PwXFjv1s/cOHqVBBiux7Sd6dN9ry/xd37YaybbdrSoHjXG+E8CVhCcgPHOv/G1SD1y/nZNZ08ImuZJA25JoRNfHGTWp2uCR1kWmjI5OyDY8JtHHFqPo29pXGTSrIuoxRTt23oJJVkVWbl8R0TbjLrG6W1nZHwSs4vdTAONzE0Zk3ouA232LYxvaTC9Wzhf/t0s1x9hUxPFRrLuGCuc7/Uc1DY/A4Ht5ZmeiL4jLOZH+3yUBdDFFxrq7rwsYYi3IXjp/LHlOPuY0QSqlX4qm0C6KMJKVWVlOPQrrYH5j7GIukgsKoNoVUmqOg81Us+WEmqbaDspVi21FINvtKIaHXHlYR8qXdVRqyWH+lpD5xY2kxtacRFO9KjZ8sCtn5OiCRqcbqFGV8sZ8vekBHBk9smT600I/zRlIVgVAAHvS3yC3L9lsX5cN44KzTLQfBp/uZrx7uhF6hZnvHv03aZrhehAe6PetvRbyyKGS173q8ArwglK79GnETsPS6bbADXvDaAl29yvXWSoKuIVUCf+QzIWAFqxA/f3a+kHvucvQ4BMAbDLfYciKEbGS1CmQtdFnUWx3HGF0gbxNIyy4Jt62uLbWItSllXodVY42uUFvAn+yq0WuvDLUKCUpVWtegMCL8vut5K2Ya1L7HbIfPJ1CdeJVzca9t+MF7Bze6K/j7NxmlB5PU3nTDCfLtpI3PUgGaE22V3SQqibEPocX37rsRZB/0m1NnVBzb4TgdK7Wvbqgj1xLuqR2c00ViJ+iYUWxWpJ8by5pyPuKvvh7FwVGBaTWgSXUPWOh6PxEq2RoSGP8gGd3bVohrx+ota1IlCSF00ZJPmXrrnXVbRNRELtQz4esaL7OOHEyTRm0vqNvKMFzmJ44PYbDPdjkrq1N0FD4tyEwMGUdxsGGutHlteqz7fhk7IYZR72jkd2jFTnAhOmrpK+w61Trq4k+M4vqivhIzPbN3Qt+k4isIj45i2/SBO8eC2bLPc59M8n4VvWj5u7VV73zPjX3+E59c/RejS0hxI/1QbBqp/ivBvHJ5Uf4Tn1z9F+GdpTipOaFI6+oTCLKoDJ7xGRdjjkDWRQQWGEwrYJTI6+306Qc4JDQ9lnkvYcsI2ZFODMSe8T4hhWhpWcsKQTY04mRxRj9ucQuJ4RES7VvAkEtdpRI9yLyGOw+k6DU4Y7nwxHS0XhKE633OtlWj6K8xGnAsgTIRhrhFhYpsJxYQRnqW5lwCeCQ1LopxCjzokM6GDgw2H06Mq150wCW4N9bzC7k7I+2lY4xAeYE/C0Hy3V+W4J+FlCAnx7STTi/BiU0bhYMK3c0xvhNK69KfUR8GqN0KOGEYrftb+eycMpKNCnqgJQ5j58RPwm/CSOj2xsoN+Ssd8Ezo7FrePJIezfgh/rig+k0By48Yv4eVS0yrT7C5gspvCZYSi5vn5GEFxf5ic0McZK78CBEXlTQUhV+X7KIQ7iUMRyqKUakJxWgfYDqnZRpoyy/Ol0ztLhAJy7COGhxUTV7zHy6cgVgiFkmYq9XE8ZddG44jH/1M2eItF0bp2AAAAAElFTkSuQmCC"/>
          <p:cNvSpPr>
            <a:spLocks noChangeAspect="1" noChangeArrowheads="1"/>
          </p:cNvSpPr>
          <p:nvPr/>
        </p:nvSpPr>
        <p:spPr bwMode="auto">
          <a:xfrm>
            <a:off x="1259681" y="748903"/>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GB"/>
          </a:p>
        </p:txBody>
      </p:sp>
      <p:sp>
        <p:nvSpPr>
          <p:cNvPr id="10246" name="AutoShape 6" descr="data:image/png;base64,iVBORw0KGgoAAAANSUhEUgAAAOEAAADhCAMAAAAJbSJIAAAARVBMVEWqqqr///+pqammpqbd3d2kpKT6+vrNzc3n5+fg4OCurq7q6ur29vbW1tbk5OTy8vLGxsaysrK/v7+4uLjT09PLy8uenp6HC4/QAAAKZUlEQVR4nO2diZLjKAyGHcnY8X1m3/9RF+zcARsE+GD6r5qpzG61468BIZAQ0WVdZVFn8QGVXRuNt4+W/3dSpwMyPKoYy/t4BXOJMKkGDgcQHVgAyPJ0CVJNeO0ZHhruKQ7ZxcaEWcdgufVA/ALnP4Yfosc/3X0AhMqIsM7Z4wlLhFS5JxQNCfJ2lBGWA/PZPX09G1hX6BGOon9O0npXIH3wImA3DcKyQ3gSvv35/UAfh/4QMf8xq9+ENQPNVzmmnQX2PRq/CF89dLWXkgn9/mqApUuE7QfgMVtpVaxXE/YYfRKebRzOwkFFyAENCaPoULb0idjLCVv0/tVb6R3xRTiyvd/Lod7MzZOwDgmQI9bfhMlJ1hG6Aiy/CIewADli90lYhWNlHsLqnTDxupjYR8CSN8KAJoqX7lPGRNiEZUcfYs2TsA+vjwpB/yAsw2zCeyMKwluIo1AI2zthYJP9S4AzYR1qE/JGzCbCduMm3PDrhK3hhGddy+sIBWERqiUVwoITBuiSvoQjJwx0up/FB2J0yYMmzDlhyJ2UuzWXKFiXbRZroiLsNsQiCtijEcI6ygInzKI4cML4j/Ds+iPcRYAOX+l4hCL7p4pzZ887EOHUcIB5lTiNMRyGENjIXwS7OWJ0m0K16GL/6CiEwFeqKT4iDS1D3lfbNO3t3+0ghJDzrsmG5B5s/69Lr/PHq/XLHYNwAozvUdumjR+RvwtvV9tnH4KQr1LFxvvlVw4C70cgnAElShwMwyMQQpTI+VInW/H7E77i7R8qWkeOzf6ETJKifb2Bs1DK7oQs+6ZLO+Yyv3xvQky/268prtnYdsyJQxORCN11IP6s4RvwNRDHzklTmhMCtDlzFMsBkJvRu8oxt08RIRD27k5iMFni+eeotM6pXyOU5F1O0f+E/3rtHaqfQSjrrZaM64Q//+XhgRS9pTF4pmWttWNu87sk9FJ8fnVSWTWkbCaUK7VoRoIt/Xgx4XoQv12rjz6+hh4ZN++lz4S4h+KO1JBKf1uugdpZCJbmdw5rWoJpfWW46ulGXEhRfBommcQq05lrYa5XqKIhUghxlL2AmCMNHsKkK4pFxSRECiGA/A3Km35nndKxTEVqRcI45POFtBGnd4g0GXHRXVOJsmtDsKVib1Pdxbhl1WA0mSneRdjWoK2eFs1ErcHIaIAXQt4IcX243AarriS1CSnJzKReGkmW5iaMQBuFk0Zjy0+xNELsuvwm14W+ipKjrNoy7afkXYxVxEudq+wqYS58yTTPkL5PAysd9SJOqUgfDf3aDy7KMA3PYicKmHJafOom66rrK/tFGRob6jic/sJh1WI0vyZHd+GrlFkjUm3p/adhbTByF+C7q6K6goWezEaiTS8FRPyvX23GpP9sRlz7gVV1Jo1IJQRk2LVjXBcadrF+N6okn/tTRm9M7KUwVCbmInlboVvamelxbgmllsZ4RqsePdVw80IuE1tD9UuNrUVx3yZXr7wMZJJOSSQ034O4JN30PVb+zPNZBtaUamlkezVrmuoZmP9qZDKwptQZn9TZUvazFUmUwWE76oxPWwBVjNL2EhkMRPKMT1sBVbYe210G5wvoPg1tXnPThHyV+FNFTnhYFEL1iF6JbnpWM7YDsFctQIZDWkhJLNYW6KjH0ZU0dVwJxXP9RGnKpk2mArqx/M6USQenVS4Gdnt21G8pFlV22SYA9m60K6m2/G3W+JGiAtweajoVhd0aXzwgWt2Q8q+ljA37nChg3b6MRboYu3SR9QUYjS5WDAQ1cY8rIT3rXnpn/K/bHHIu/7s+jOwszfwMhv0YF1vPHGU25ffhSm1AF+Ow3XHKKGLuvnWTU6pIe7EmZP1OQ1CiRBa1sSX8KaW5o0ppWMpyHOIBJsOHrrReumKq8DhemyqjyLKXWkdZXCmLqF7bmhztLFkqVgZjHcz4+imUnpTUy3mu1jO+4kDIJmzNtWpX090dzPiwSyvmyJjWrQYOPG9AwzxKF9IPdTtZWzD7kKCp9NNqVsfhkl5PwXFjv1s/cOHqVBBiux7Sd6dN9ry/xd37YaybbdrSoHjXG+E8CVhCcgPHOv/G1SD1y/nZNZ08ImuZJA25JoRNfHGTWp2uCR1kWmjI5OyDY8JtHHFqPo29pXGTSrIuoxRTt23oJJVkVWbl8R0TbjLrG6W1nZHwSs4vdTAONzE0Zk3ouA232LYxvaTC9Wzhf/t0s1x9hUxPFRrLuGCuc7/Uc1DY/A4Ht5ZmeiL4jLOZH+3yUBdDFFxrq7rwsYYi3IXjp/LHlOPuY0QSqlX4qm0C6KMJKVWVlOPQrrYH5j7GIukgsKoNoVUmqOg81Us+WEmqbaDspVi21FINvtKIaHXHlYR8qXdVRqyWH+lpD5xY2kxtacRFO9KjZ8sCtn5OiCRqcbqFGV8sZ8vekBHBk9smT600I/zRlIVgVAAHvS3yC3L9lsX5cN44KzTLQfBp/uZrx7uhF6hZnvHv03aZrhehAe6PetvRbyyKGS173q8ArwglK79GnETsPS6bbADXvDaAl29yvXWSoKuIVUCf+QzIWAFqxA/f3a+kHvucvQ4BMAbDLfYciKEbGS1CmQtdFnUWx3HGF0gbxNIyy4Jt62uLbWItSllXodVY42uUFvAn+yq0WuvDLUKCUpVWtegMCL8vut5K2Ya1L7HbIfPJ1CdeJVzca9t+MF7Bze6K/j7NxmlB5PU3nTDCfLtpI3PUgGaE22V3SQqibEPocX37rsRZB/0m1NnVBzb4TgdK7Wvbqgj1xLuqR2c00ViJ+iYUWxWpJ8by5pyPuKvvh7FwVGBaTWgSXUPWOh6PxEq2RoSGP8gGd3bVohrx+ota1IlCSF00ZJPmXrrnXVbRNRELtQz4esaL7OOHEyTRm0vqNvKMFzmJ44PYbDPdjkrq1N0FD4tyEwMGUdxsGGutHlteqz7fhk7IYZR72jkd2jFTnAhOmrpK+w61Trq4k+M4vqivhIzPbN3Qt+k4isIj45i2/SBO8eC2bLPc59M8n4VvWj5u7VV73zPjX3+E59c/RejS0hxI/1QbBqp/ivBvHJ5Uf4Tn1z9F+GdpTipOaFI6+oTCLKoDJ7xGRdjjkDWRQQWGEwrYJTI6+306Qc4JDQ9lnkvYcsI2ZFODMSe8T4hhWhpWcsKQTY04mRxRj9ucQuJ4RES7VvAkEtdpRI9yLyGOw+k6DU4Y7nwxHS0XhKE633OtlWj6K8xGnAsgTIRhrhFhYpsJxYQRnqW5lwCeCQ1LopxCjzokM6GDgw2H06Mq150wCW4N9bzC7k7I+2lY4xAeYE/C0Hy3V+W4J+FlCAnx7STTi/BiU0bhYMK3c0xvhNK69KfUR8GqN0KOGEYrftb+eycMpKNCnqgJQ5j58RPwm/CSOj2xsoN+Ssd8Ezo7FrePJIezfgh/rig+k0By48Yv4eVS0yrT7C5gspvCZYSi5vn5GEFxf5ic0McZK78CBEXlTQUhV+X7KIQ7iUMRyqKUakJxWgfYDqnZRpoyy/Ol0ztLhAJy7COGhxUTV7zHy6cgVgiFkmYq9XE8ZddG44jH/1M2eItF0bp2AAAAAElFTkSuQmCC"/>
          <p:cNvSpPr>
            <a:spLocks noChangeAspect="1" noChangeArrowheads="1"/>
          </p:cNvSpPr>
          <p:nvPr/>
        </p:nvSpPr>
        <p:spPr bwMode="auto">
          <a:xfrm>
            <a:off x="1259681" y="748903"/>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GB"/>
          </a:p>
        </p:txBody>
      </p:sp>
    </p:spTree>
    <p:extLst>
      <p:ext uri="{BB962C8B-B14F-4D97-AF65-F5344CB8AC3E}">
        <p14:creationId xmlns:p14="http://schemas.microsoft.com/office/powerpoint/2010/main" val="24927162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9039"/>
            <a:ext cx="7773314" cy="692394"/>
          </a:xfrm>
        </p:spPr>
        <p:txBody>
          <a:bodyPr/>
          <a:lstStyle/>
          <a:p>
            <a:pPr algn="ctr"/>
            <a:r>
              <a:rPr lang="en-GB" dirty="0">
                <a:solidFill>
                  <a:srgbClr val="002060"/>
                </a:solidFill>
              </a:rPr>
              <a:t>National Flood Resilience Review</a:t>
            </a:r>
          </a:p>
        </p:txBody>
      </p:sp>
      <p:sp>
        <p:nvSpPr>
          <p:cNvPr id="5" name="Rectangle 1"/>
          <p:cNvSpPr>
            <a:spLocks noChangeArrowheads="1"/>
          </p:cNvSpPr>
          <p:nvPr/>
        </p:nvSpPr>
        <p:spPr bwMode="auto">
          <a:xfrm>
            <a:off x="4168756" y="1118548"/>
            <a:ext cx="4340762" cy="1819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ctr" eaLnBrk="0" hangingPunct="0">
              <a:spcBef>
                <a:spcPct val="0"/>
              </a:spcBef>
            </a:pPr>
            <a:r>
              <a:rPr lang="en-US" altLang="en-US" sz="1600" dirty="0">
                <a:solidFill>
                  <a:srgbClr val="002060"/>
                </a:solidFill>
                <a:latin typeface="+mn-lt"/>
              </a:rPr>
              <a:t>“This Government is strengthening our country’s flood defences, including spending £2.3bn over the next six years. This new review will make sure communities are as protected as they can be from the kind of extreme weather we saw last December.” </a:t>
            </a:r>
          </a:p>
          <a:p>
            <a:pPr eaLnBrk="0" hangingPunct="0">
              <a:spcBef>
                <a:spcPct val="0"/>
              </a:spcBef>
            </a:pPr>
            <a:endParaRPr lang="en-US" altLang="en-US" sz="375" dirty="0">
              <a:solidFill>
                <a:srgbClr val="002060"/>
              </a:solidFill>
              <a:latin typeface="+mn-lt"/>
            </a:endParaRPr>
          </a:p>
          <a:p>
            <a:pPr algn="r" eaLnBrk="0" hangingPunct="0">
              <a:spcBef>
                <a:spcPct val="0"/>
              </a:spcBef>
            </a:pPr>
            <a:r>
              <a:rPr lang="en-US" altLang="en-US" sz="1400" dirty="0">
                <a:solidFill>
                  <a:srgbClr val="002060"/>
                </a:solidFill>
                <a:latin typeface="+mn-lt"/>
              </a:rPr>
              <a:t>Oliver </a:t>
            </a:r>
            <a:r>
              <a:rPr lang="en-US" altLang="en-US" sz="1400" dirty="0" err="1">
                <a:solidFill>
                  <a:srgbClr val="002060"/>
                </a:solidFill>
                <a:latin typeface="+mn-lt"/>
              </a:rPr>
              <a:t>Letwin</a:t>
            </a:r>
            <a:r>
              <a:rPr lang="en-US" altLang="en-US" sz="1400" dirty="0">
                <a:solidFill>
                  <a:srgbClr val="002060"/>
                </a:solidFill>
                <a:latin typeface="+mn-lt"/>
              </a:rPr>
              <a:t>, Chancellor of the Duchy of Lancaster</a:t>
            </a:r>
          </a:p>
        </p:txBody>
      </p:sp>
      <p:sp>
        <p:nvSpPr>
          <p:cNvPr id="6" name="Rectangle 2"/>
          <p:cNvSpPr>
            <a:spLocks noChangeArrowheads="1"/>
          </p:cNvSpPr>
          <p:nvPr/>
        </p:nvSpPr>
        <p:spPr bwMode="auto">
          <a:xfrm>
            <a:off x="374455" y="3429000"/>
            <a:ext cx="4889461" cy="180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ctr" eaLnBrk="0" hangingPunct="0">
              <a:spcBef>
                <a:spcPct val="0"/>
              </a:spcBef>
            </a:pPr>
            <a:r>
              <a:rPr lang="en-US" altLang="en-US" sz="1600" dirty="0">
                <a:solidFill>
                  <a:srgbClr val="7F7F7F"/>
                </a:solidFill>
                <a:latin typeface="+mn-lt"/>
              </a:rPr>
              <a:t>“</a:t>
            </a:r>
            <a:r>
              <a:rPr lang="en-US" altLang="en-US" sz="1600" dirty="0">
                <a:solidFill>
                  <a:srgbClr val="002060"/>
                </a:solidFill>
                <a:latin typeface="+mn-lt"/>
              </a:rPr>
              <a:t>We need to be sure we have the best possible plans in place for flood prevention and protection across the whole country. This Review will identify any gaps in our approach and pinpoint where our defences and modelling need strengthening, allowing us to take prompt action.” </a:t>
            </a:r>
          </a:p>
          <a:p>
            <a:pPr algn="ctr" eaLnBrk="0" hangingPunct="0">
              <a:spcBef>
                <a:spcPct val="0"/>
              </a:spcBef>
            </a:pPr>
            <a:endParaRPr lang="en-US" altLang="en-US" sz="300" dirty="0">
              <a:solidFill>
                <a:srgbClr val="002060"/>
              </a:solidFill>
              <a:latin typeface="+mn-lt"/>
            </a:endParaRPr>
          </a:p>
          <a:p>
            <a:pPr algn="r" eaLnBrk="0" hangingPunct="0">
              <a:spcBef>
                <a:spcPct val="0"/>
              </a:spcBef>
            </a:pPr>
            <a:r>
              <a:rPr lang="en-US" altLang="en-US" sz="1400" dirty="0">
                <a:solidFill>
                  <a:srgbClr val="002060"/>
                </a:solidFill>
                <a:latin typeface="+mn-lt"/>
              </a:rPr>
              <a:t>Environment Secretary Elizabeth Truss</a:t>
            </a:r>
            <a:r>
              <a:rPr lang="en-US" altLang="en-US" sz="900" dirty="0">
                <a:solidFill>
                  <a:srgbClr val="002060"/>
                </a:solidFill>
                <a:latin typeface="+mn-lt"/>
              </a:rPr>
              <a:t>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8084" y="3483006"/>
            <a:ext cx="2538282" cy="1649883"/>
          </a:xfrm>
          <a:prstGeom prst="roundRect">
            <a:avLst>
              <a:gd name="adj" fmla="val 4167"/>
            </a:avLst>
          </a:prstGeom>
          <a:solidFill>
            <a:srgbClr val="FFFFFF"/>
          </a:solidFill>
          <a:ln w="76200" cap="sq">
            <a:solidFill>
              <a:schemeClr val="accent4">
                <a:lumMod val="75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785" y="1181220"/>
            <a:ext cx="3071344" cy="1771929"/>
          </a:xfrm>
          <a:prstGeom prst="roundRect">
            <a:avLst>
              <a:gd name="adj" fmla="val 4167"/>
            </a:avLst>
          </a:prstGeom>
          <a:solidFill>
            <a:srgbClr val="FFFFFF"/>
          </a:solidFill>
          <a:ln w="76200" cap="sq">
            <a:solidFill>
              <a:schemeClr val="accent4">
                <a:lumMod val="75000"/>
              </a:schemeClr>
            </a:solidFill>
            <a:miter lim="800000"/>
          </a:ln>
          <a:effectLst>
            <a:reflection blurRad="12700" endPos="0" dist="5000" dir="5400000" sy="-100000" algn="bl" rotWithShape="0"/>
          </a:effectLst>
          <a:scene3d>
            <a:camera prst="orthographicFront"/>
            <a:lightRig rig="threePt" dir="t">
              <a:rot lat="0" lon="0" rev="2700000"/>
            </a:lightRig>
          </a:scene3d>
          <a:sp3d>
            <a:bevelT h="38100"/>
            <a:contourClr>
              <a:srgbClr val="C0C0C0"/>
            </a:contourClr>
          </a:sp3d>
        </p:spPr>
      </p:pic>
      <p:pic>
        <p:nvPicPr>
          <p:cNvPr id="4" name="Picture 3"/>
          <p:cNvPicPr>
            <a:picLocks noChangeAspect="1"/>
          </p:cNvPicPr>
          <p:nvPr/>
        </p:nvPicPr>
        <p:blipFill>
          <a:blip r:embed="rId5"/>
          <a:stretch>
            <a:fillRect/>
          </a:stretch>
        </p:blipFill>
        <p:spPr>
          <a:xfrm>
            <a:off x="374454" y="5237187"/>
            <a:ext cx="3797543" cy="1527425"/>
          </a:xfrm>
          <a:prstGeom prst="rect">
            <a:avLst/>
          </a:prstGeom>
        </p:spPr>
      </p:pic>
    </p:spTree>
    <p:extLst>
      <p:ext uri="{BB962C8B-B14F-4D97-AF65-F5344CB8AC3E}">
        <p14:creationId xmlns:p14="http://schemas.microsoft.com/office/powerpoint/2010/main" val="3173091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5" y="188640"/>
            <a:ext cx="8207375" cy="656429"/>
          </a:xfrm>
        </p:spPr>
        <p:txBody>
          <a:bodyPr/>
          <a:lstStyle/>
          <a:p>
            <a:r>
              <a:rPr lang="en-GB" dirty="0" smtClean="0"/>
              <a:t>Understanding flood risk</a:t>
            </a:r>
            <a:endParaRPr lang="en-GB" dirty="0"/>
          </a:p>
        </p:txBody>
      </p:sp>
      <p:sp>
        <p:nvSpPr>
          <p:cNvPr id="3" name="Content Placeholder 2"/>
          <p:cNvSpPr>
            <a:spLocks noGrp="1"/>
          </p:cNvSpPr>
          <p:nvPr>
            <p:ph idx="1"/>
          </p:nvPr>
        </p:nvSpPr>
        <p:spPr>
          <a:xfrm>
            <a:off x="468315" y="1371879"/>
            <a:ext cx="8207375" cy="2934171"/>
          </a:xfrm>
        </p:spPr>
        <p:txBody>
          <a:bodyPr/>
          <a:lstStyle/>
          <a:p>
            <a:r>
              <a:rPr lang="en-GB" dirty="0" smtClean="0"/>
              <a:t>Where should we prioritise our flood risk management investment?</a:t>
            </a:r>
          </a:p>
          <a:p>
            <a:r>
              <a:rPr lang="en-GB" dirty="0" smtClean="0"/>
              <a:t>Flooding’s expected – who should we warn?</a:t>
            </a:r>
          </a:p>
          <a:p>
            <a:r>
              <a:rPr lang="en-GB" dirty="0" smtClean="0"/>
              <a:t>How much should the nation invest? What happens if we invest more, or less?</a:t>
            </a:r>
          </a:p>
          <a:p>
            <a:r>
              <a:rPr lang="en-GB" dirty="0" smtClean="0"/>
              <a:t>Is my house at risk of flooding?</a:t>
            </a:r>
          </a:p>
          <a:p>
            <a:r>
              <a:rPr lang="en-GB" dirty="0" smtClean="0"/>
              <a:t>How can we prepare for an emergency?</a:t>
            </a:r>
          </a:p>
          <a:p>
            <a:r>
              <a:rPr lang="en-GB" dirty="0" smtClean="0"/>
              <a:t>What can we do to help our community in a flood?</a:t>
            </a:r>
          </a:p>
          <a:p>
            <a:pPr lvl="1"/>
            <a:endParaRPr lang="en-GB" sz="3000" dirty="0" smtClean="0"/>
          </a:p>
          <a:p>
            <a:endParaRPr lang="en-GB" dirty="0" smtClean="0"/>
          </a:p>
        </p:txBody>
      </p:sp>
      <p:sp>
        <p:nvSpPr>
          <p:cNvPr id="4" name="Slide Number Placeholder 3"/>
          <p:cNvSpPr>
            <a:spLocks noGrp="1"/>
          </p:cNvSpPr>
          <p:nvPr>
            <p:ph type="sldNum" sz="quarter" idx="11"/>
          </p:nvPr>
        </p:nvSpPr>
        <p:spPr/>
        <p:txBody>
          <a:bodyPr/>
          <a:lstStyle/>
          <a:p>
            <a:fld id="{CEC51D62-5E47-405B-B05A-82D3B0AB5B23}" type="slidenum">
              <a:rPr lang="en-GB" smtClean="0"/>
              <a:pPr/>
              <a:t>4</a:t>
            </a:fld>
            <a:endParaRPr lang="en-GB" dirty="0"/>
          </a:p>
        </p:txBody>
      </p:sp>
    </p:spTree>
    <p:extLst>
      <p:ext uri="{BB962C8B-B14F-4D97-AF65-F5344CB8AC3E}">
        <p14:creationId xmlns:p14="http://schemas.microsoft.com/office/powerpoint/2010/main" val="15148516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ctrTitle"/>
          </p:nvPr>
        </p:nvSpPr>
        <p:spPr>
          <a:xfrm>
            <a:off x="-713676" y="2273184"/>
            <a:ext cx="9144000" cy="1946275"/>
          </a:xfrm>
        </p:spPr>
        <p:txBody>
          <a:bodyPr>
            <a:normAutofit fontScale="90000"/>
          </a:bodyPr>
          <a:lstStyle/>
          <a:p>
            <a:pPr marL="0" indent="0" eaLnBrk="1" hangingPunct="1">
              <a:buNone/>
            </a:pPr>
            <a:r>
              <a:rPr lang="en-GB" b="1" dirty="0" smtClean="0"/>
              <a:t>			</a:t>
            </a:r>
            <a:r>
              <a:rPr lang="en-GB" sz="5300" b="1" dirty="0" smtClean="0"/>
              <a:t>Flood risk </a:t>
            </a:r>
            <a:r>
              <a:rPr lang="en-GB" b="1" dirty="0" smtClean="0"/>
              <a:t/>
            </a:r>
            <a:br>
              <a:rPr lang="en-GB" b="1" dirty="0" smtClean="0"/>
            </a:br>
            <a:r>
              <a:rPr lang="en-GB" b="1" dirty="0"/>
              <a:t>	</a:t>
            </a:r>
            <a:r>
              <a:rPr lang="en-GB" b="1" dirty="0" smtClean="0"/>
              <a:t>			</a:t>
            </a:r>
            <a:r>
              <a:rPr lang="en-GB" sz="8000" b="1" dirty="0" smtClean="0"/>
              <a:t>modelling</a:t>
            </a:r>
            <a:br>
              <a:rPr lang="en-GB" sz="8000" b="1" dirty="0" smtClean="0"/>
            </a:br>
            <a:endParaRPr lang="en-GB" sz="8000" b="1" dirty="0" smtClean="0"/>
          </a:p>
        </p:txBody>
      </p:sp>
    </p:spTree>
    <p:extLst>
      <p:ext uri="{BB962C8B-B14F-4D97-AF65-F5344CB8AC3E}">
        <p14:creationId xmlns:p14="http://schemas.microsoft.com/office/powerpoint/2010/main" val="29545702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5" y="1"/>
            <a:ext cx="8207375" cy="744389"/>
          </a:xfrm>
        </p:spPr>
        <p:txBody>
          <a:bodyPr/>
          <a:lstStyle/>
          <a:p>
            <a:r>
              <a:rPr lang="en-GB" dirty="0" smtClean="0"/>
              <a:t>Local </a:t>
            </a:r>
            <a:r>
              <a:rPr lang="en-GB" dirty="0" smtClean="0"/>
              <a:t>flood </a:t>
            </a:r>
            <a:r>
              <a:rPr lang="en-GB" dirty="0" smtClean="0"/>
              <a:t>modelling</a:t>
            </a:r>
            <a:endParaRPr lang="en-GB" dirty="0"/>
          </a:p>
        </p:txBody>
      </p:sp>
      <p:sp>
        <p:nvSpPr>
          <p:cNvPr id="4" name="Slide Number Placeholder 3"/>
          <p:cNvSpPr>
            <a:spLocks noGrp="1"/>
          </p:cNvSpPr>
          <p:nvPr>
            <p:ph type="sldNum" sz="quarter" idx="11"/>
          </p:nvPr>
        </p:nvSpPr>
        <p:spPr/>
        <p:txBody>
          <a:bodyPr/>
          <a:lstStyle/>
          <a:p>
            <a:pPr>
              <a:defRPr/>
            </a:pPr>
            <a:fld id="{CEC51D62-5E47-405B-B05A-82D3B0AB5B23}" type="slidenum">
              <a:rPr lang="en-GB" smtClean="0"/>
              <a:pPr>
                <a:defRPr/>
              </a:pPr>
              <a:t>6</a:t>
            </a:fld>
            <a:endParaRPr lang="en-GB" dirty="0"/>
          </a:p>
        </p:txBody>
      </p:sp>
      <p:pic>
        <p:nvPicPr>
          <p:cNvPr id="6" name="Picture 4" descr="1d2dmodel"/>
          <p:cNvPicPr>
            <a:picLocks noChangeAspect="1" noChangeArrowheads="1"/>
          </p:cNvPicPr>
          <p:nvPr/>
        </p:nvPicPr>
        <p:blipFill>
          <a:blip r:embed="rId3" cstate="print"/>
          <a:srcRect/>
          <a:stretch>
            <a:fillRect/>
          </a:stretch>
        </p:blipFill>
        <p:spPr bwMode="auto">
          <a:xfrm>
            <a:off x="4098399" y="4090444"/>
            <a:ext cx="5045601" cy="2639219"/>
          </a:xfrm>
          <a:prstGeom prst="rect">
            <a:avLst/>
          </a:prstGeom>
          <a:noFill/>
          <a:ln w="9525">
            <a:noFill/>
            <a:miter lim="800000"/>
            <a:headEnd/>
            <a:tailEnd/>
          </a:ln>
        </p:spPr>
      </p:pic>
      <p:pic>
        <p:nvPicPr>
          <p:cNvPr id="7" name="Picture 4"/>
          <p:cNvPicPr>
            <a:picLocks noChangeAspect="1" noChangeArrowheads="1"/>
          </p:cNvPicPr>
          <p:nvPr/>
        </p:nvPicPr>
        <p:blipFill>
          <a:blip r:embed="rId4" cstate="print"/>
          <a:srcRect/>
          <a:stretch>
            <a:fillRect/>
          </a:stretch>
        </p:blipFill>
        <p:spPr bwMode="auto">
          <a:xfrm>
            <a:off x="2678121" y="1015761"/>
            <a:ext cx="4499992" cy="2803312"/>
          </a:xfrm>
          <a:prstGeom prst="rect">
            <a:avLst/>
          </a:prstGeom>
          <a:noFill/>
          <a:ln w="9525">
            <a:solidFill>
              <a:schemeClr val="tx2"/>
            </a:solidFill>
            <a:miter lim="800000"/>
            <a:headEnd/>
            <a:tailEnd/>
          </a:ln>
        </p:spPr>
      </p:pic>
      <p:pic>
        <p:nvPicPr>
          <p:cNvPr id="8" name="Picture 5"/>
          <p:cNvPicPr>
            <a:picLocks noChangeAspect="1" noChangeArrowheads="1"/>
          </p:cNvPicPr>
          <p:nvPr/>
        </p:nvPicPr>
        <p:blipFill>
          <a:blip r:embed="rId5" cstate="print"/>
          <a:srcRect l="5803" t="8249" r="3827" b="9256"/>
          <a:stretch>
            <a:fillRect/>
          </a:stretch>
        </p:blipFill>
        <p:spPr bwMode="auto">
          <a:xfrm>
            <a:off x="31461" y="3753869"/>
            <a:ext cx="4250871" cy="1656184"/>
          </a:xfrm>
          <a:prstGeom prst="rect">
            <a:avLst/>
          </a:prstGeom>
          <a:solidFill>
            <a:srgbClr val="FFFFFF">
              <a:shade val="85000"/>
            </a:srgbClr>
          </a:solidFill>
          <a:ln w="12700" cap="sq">
            <a:solidFill>
              <a:schemeClr val="tx2"/>
            </a:solidFill>
            <a:miter lim="800000"/>
          </a:ln>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499932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srcRect/>
          <a:stretch>
            <a:fillRect/>
          </a:stretch>
        </p:blipFill>
        <p:spPr bwMode="auto">
          <a:xfrm>
            <a:off x="468313" y="1700213"/>
            <a:ext cx="8172399" cy="3964750"/>
          </a:xfrm>
          <a:prstGeom prst="rect">
            <a:avLst/>
          </a:prstGeom>
          <a:noFill/>
          <a:ln w="9525">
            <a:noFill/>
            <a:miter lim="800000"/>
            <a:headEnd/>
            <a:tailEnd/>
          </a:ln>
        </p:spPr>
      </p:pic>
      <p:sp>
        <p:nvSpPr>
          <p:cNvPr id="2" name="Title 1"/>
          <p:cNvSpPr>
            <a:spLocks noGrp="1"/>
          </p:cNvSpPr>
          <p:nvPr>
            <p:ph type="title"/>
          </p:nvPr>
        </p:nvSpPr>
        <p:spPr>
          <a:xfrm>
            <a:off x="467544" y="218447"/>
            <a:ext cx="8207375" cy="675069"/>
          </a:xfrm>
        </p:spPr>
        <p:txBody>
          <a:bodyPr/>
          <a:lstStyle/>
          <a:p>
            <a:r>
              <a:rPr lang="en-GB" dirty="0" smtClean="0"/>
              <a:t>Forecasting and warning</a:t>
            </a:r>
            <a:endParaRPr lang="en-GB" dirty="0"/>
          </a:p>
        </p:txBody>
      </p:sp>
      <p:sp>
        <p:nvSpPr>
          <p:cNvPr id="4" name="Slide Number Placeholder 3"/>
          <p:cNvSpPr>
            <a:spLocks noGrp="1"/>
          </p:cNvSpPr>
          <p:nvPr>
            <p:ph type="sldNum" sz="quarter" idx="11"/>
          </p:nvPr>
        </p:nvSpPr>
        <p:spPr/>
        <p:txBody>
          <a:bodyPr/>
          <a:lstStyle/>
          <a:p>
            <a:pPr>
              <a:defRPr/>
            </a:pPr>
            <a:fld id="{CEC51D62-5E47-405B-B05A-82D3B0AB5B23}" type="slidenum">
              <a:rPr lang="en-GB" smtClean="0"/>
              <a:pPr>
                <a:defRPr/>
              </a:pPr>
              <a:t>7</a:t>
            </a:fld>
            <a:endParaRPr lang="en-GB" dirty="0"/>
          </a:p>
        </p:txBody>
      </p:sp>
      <p:pic>
        <p:nvPicPr>
          <p:cNvPr id="7" name="Picture 8"/>
          <p:cNvPicPr>
            <a:picLocks noChangeArrowheads="1"/>
          </p:cNvPicPr>
          <p:nvPr/>
        </p:nvPicPr>
        <p:blipFill>
          <a:blip r:embed="rId4" cstate="screen"/>
          <a:srcRect/>
          <a:stretch>
            <a:fillRect/>
          </a:stretch>
        </p:blipFill>
        <p:spPr bwMode="auto">
          <a:xfrm>
            <a:off x="6107319" y="117742"/>
            <a:ext cx="2793016" cy="1691875"/>
          </a:xfrm>
          <a:prstGeom prst="rect">
            <a:avLst/>
          </a:prstGeom>
          <a:noFill/>
          <a:ln w="9525">
            <a:solidFill>
              <a:schemeClr val="bg1">
                <a:lumMod val="65000"/>
              </a:schemeClr>
            </a:solidFill>
            <a:miter lim="800000"/>
            <a:headEnd/>
            <a:tailEnd/>
          </a:ln>
          <a:effectLst>
            <a:outerShdw blurRad="50800" dist="38100" dir="18900000" algn="bl" rotWithShape="0">
              <a:prstClr val="black">
                <a:alpha val="40000"/>
              </a:prstClr>
            </a:outerShdw>
          </a:effectLst>
        </p:spPr>
      </p:pic>
      <p:pic>
        <p:nvPicPr>
          <p:cNvPr id="8" name="Picture 1"/>
          <p:cNvPicPr>
            <a:picLocks noChangeArrowheads="1"/>
          </p:cNvPicPr>
          <p:nvPr/>
        </p:nvPicPr>
        <p:blipFill>
          <a:blip r:embed="rId5" cstate="print"/>
          <a:srcRect/>
          <a:stretch>
            <a:fillRect/>
          </a:stretch>
        </p:blipFill>
        <p:spPr bwMode="auto">
          <a:xfrm>
            <a:off x="6105319" y="1902447"/>
            <a:ext cx="2795016" cy="3049989"/>
          </a:xfrm>
          <a:prstGeom prst="rect">
            <a:avLst/>
          </a:prstGeom>
          <a:noFill/>
          <a:ln w="9525">
            <a:solidFill>
              <a:schemeClr val="bg1">
                <a:lumMod val="65000"/>
              </a:schemeClr>
            </a:solidFill>
            <a:miter lim="800000"/>
            <a:headEnd/>
            <a:tailEnd/>
          </a:ln>
          <a:effectLst>
            <a:outerShdw blurRad="50800" dist="38100" dir="18900000" algn="bl" rotWithShape="0">
              <a:prstClr val="black">
                <a:alpha val="40000"/>
              </a:prstClr>
            </a:outerShdw>
          </a:effectLst>
        </p:spPr>
      </p:pic>
      <p:pic>
        <p:nvPicPr>
          <p:cNvPr id="5" name="Picture 2"/>
          <p:cNvPicPr>
            <a:picLocks noChangeArrowheads="1"/>
          </p:cNvPicPr>
          <p:nvPr/>
        </p:nvPicPr>
        <p:blipFill>
          <a:blip r:embed="rId6" cstate="print"/>
          <a:srcRect/>
          <a:stretch>
            <a:fillRect/>
          </a:stretch>
        </p:blipFill>
        <p:spPr bwMode="auto">
          <a:xfrm>
            <a:off x="4740187" y="5045267"/>
            <a:ext cx="4169657" cy="1749913"/>
          </a:xfrm>
          <a:prstGeom prst="rect">
            <a:avLst/>
          </a:prstGeom>
          <a:noFill/>
          <a:ln w="3175">
            <a:solidFill>
              <a:schemeClr val="tx1"/>
            </a:solidFill>
            <a:miter lim="800000"/>
            <a:headEnd/>
            <a:tailEnd/>
          </a:ln>
          <a:effectLst>
            <a:outerShdw blurRad="50800" dist="38100" dir="18900000" algn="bl" rotWithShape="0">
              <a:prstClr val="black">
                <a:alpha val="40000"/>
              </a:prstClr>
            </a:outerShdw>
          </a:effectLst>
        </p:spPr>
      </p:pic>
      <p:pic>
        <p:nvPicPr>
          <p:cNvPr id="9" name="Picture 8" descr="FCERM circle3.jpg"/>
          <p:cNvPicPr>
            <a:picLocks noChangeAspect="1"/>
          </p:cNvPicPr>
          <p:nvPr/>
        </p:nvPicPr>
        <p:blipFill>
          <a:blip r:embed="rId7" cstate="print"/>
          <a:srcRect l="6521" t="8657" r="7398" b="6668"/>
          <a:stretch>
            <a:fillRect/>
          </a:stretch>
        </p:blipFill>
        <p:spPr>
          <a:xfrm>
            <a:off x="0" y="5920223"/>
            <a:ext cx="1187116" cy="791411"/>
          </a:xfrm>
          <a:prstGeom prst="rect">
            <a:avLst/>
          </a:prstGeom>
        </p:spPr>
      </p:pic>
    </p:spTree>
    <p:extLst>
      <p:ext uri="{BB962C8B-B14F-4D97-AF65-F5344CB8AC3E}">
        <p14:creationId xmlns:p14="http://schemas.microsoft.com/office/powerpoint/2010/main" val="23798492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468313" y="6196013"/>
            <a:ext cx="388937" cy="387350"/>
          </a:xfrm>
          <a:prstGeom prst="rect">
            <a:avLst/>
          </a:prstGeom>
        </p:spPr>
        <p:txBody>
          <a:bodyPr/>
          <a:lstStyle/>
          <a:p>
            <a:pPr>
              <a:defRPr/>
            </a:pPr>
            <a:fld id="{CEC51D62-5E47-405B-B05A-82D3B0AB5B23}" type="slidenum">
              <a:rPr lang="en-GB" smtClean="0"/>
              <a:pPr>
                <a:defRPr/>
              </a:pPr>
              <a:t>8</a:t>
            </a:fld>
            <a:endParaRPr lang="en-GB" dirty="0"/>
          </a:p>
        </p:txBody>
      </p:sp>
      <p:pic>
        <p:nvPicPr>
          <p:cNvPr id="1027" name="Picture 3"/>
          <p:cNvPicPr>
            <a:picLocks noChangeAspect="1" noChangeArrowheads="1"/>
          </p:cNvPicPr>
          <p:nvPr/>
        </p:nvPicPr>
        <p:blipFill>
          <a:blip r:embed="rId3" cstate="print"/>
          <a:srcRect/>
          <a:stretch>
            <a:fillRect/>
          </a:stretch>
        </p:blipFill>
        <p:spPr bwMode="auto">
          <a:xfrm>
            <a:off x="3203848" y="618380"/>
            <a:ext cx="6594684" cy="5753844"/>
          </a:xfrm>
          <a:prstGeom prst="rect">
            <a:avLst/>
          </a:prstGeom>
          <a:noFill/>
          <a:ln w="9525">
            <a:noFill/>
            <a:miter lim="800000"/>
            <a:headEnd/>
            <a:tailEnd/>
          </a:ln>
        </p:spPr>
      </p:pic>
      <p:sp>
        <p:nvSpPr>
          <p:cNvPr id="5" name="Content Placeholder 4"/>
          <p:cNvSpPr>
            <a:spLocks noGrp="1"/>
          </p:cNvSpPr>
          <p:nvPr>
            <p:ph idx="1"/>
          </p:nvPr>
        </p:nvSpPr>
        <p:spPr>
          <a:xfrm>
            <a:off x="468313" y="1012937"/>
            <a:ext cx="3887663" cy="5183076"/>
          </a:xfrm>
        </p:spPr>
        <p:txBody>
          <a:bodyPr/>
          <a:lstStyle/>
          <a:p>
            <a:r>
              <a:rPr lang="en-US" dirty="0" smtClean="0"/>
              <a:t>Over 70% of the total floodplain currently covered by local detailed modelling</a:t>
            </a:r>
            <a:endParaRPr lang="en-GB" dirty="0" smtClean="0"/>
          </a:p>
          <a:p>
            <a:pPr lvl="0"/>
            <a:r>
              <a:rPr lang="en-US" dirty="0" smtClean="0"/>
              <a:t>Over 70% of properties in the floodplain covered by local detailed modelling</a:t>
            </a:r>
          </a:p>
          <a:p>
            <a:pPr lvl="0"/>
            <a:r>
              <a:rPr lang="en-US" dirty="0" smtClean="0"/>
              <a:t>Over 2000 models</a:t>
            </a:r>
            <a:endParaRPr lang="en-GB" dirty="0" smtClean="0"/>
          </a:p>
          <a:p>
            <a:endParaRPr lang="en-GB" dirty="0" smtClean="0"/>
          </a:p>
          <a:p>
            <a:endParaRPr lang="en-GB" dirty="0"/>
          </a:p>
        </p:txBody>
      </p:sp>
      <p:pic>
        <p:nvPicPr>
          <p:cNvPr id="1028" name="Picture 4"/>
          <p:cNvPicPr>
            <a:picLocks noChangeAspect="1" noChangeArrowheads="1"/>
          </p:cNvPicPr>
          <p:nvPr/>
        </p:nvPicPr>
        <p:blipFill>
          <a:blip r:embed="rId4" cstate="print"/>
          <a:srcRect/>
          <a:stretch>
            <a:fillRect/>
          </a:stretch>
        </p:blipFill>
        <p:spPr bwMode="auto">
          <a:xfrm>
            <a:off x="5819775" y="6372224"/>
            <a:ext cx="3324225" cy="485775"/>
          </a:xfrm>
          <a:prstGeom prst="rect">
            <a:avLst/>
          </a:prstGeom>
          <a:noFill/>
          <a:ln w="9525">
            <a:noFill/>
            <a:miter lim="800000"/>
            <a:headEnd/>
            <a:tailEnd/>
          </a:ln>
        </p:spPr>
      </p:pic>
      <p:sp>
        <p:nvSpPr>
          <p:cNvPr id="2" name="Title 1"/>
          <p:cNvSpPr>
            <a:spLocks noGrp="1"/>
          </p:cNvSpPr>
          <p:nvPr>
            <p:ph type="title"/>
          </p:nvPr>
        </p:nvSpPr>
        <p:spPr>
          <a:xfrm>
            <a:off x="468313" y="176101"/>
            <a:ext cx="8207375" cy="584423"/>
          </a:xfrm>
        </p:spPr>
        <p:txBody>
          <a:bodyPr/>
          <a:lstStyle/>
          <a:p>
            <a:r>
              <a:rPr lang="en-GB" dirty="0" smtClean="0"/>
              <a:t>Local </a:t>
            </a:r>
            <a:r>
              <a:rPr lang="en-GB" dirty="0" smtClean="0"/>
              <a:t>hydraulic models</a:t>
            </a:r>
            <a:endParaRPr lang="en-GB" dirty="0"/>
          </a:p>
        </p:txBody>
      </p:sp>
    </p:spTree>
    <p:extLst>
      <p:ext uri="{BB962C8B-B14F-4D97-AF65-F5344CB8AC3E}">
        <p14:creationId xmlns:p14="http://schemas.microsoft.com/office/powerpoint/2010/main" val="13982200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333892" y="5319132"/>
            <a:ext cx="2810108" cy="1538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endParaRPr lang="en-GB"/>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 y="113092"/>
            <a:ext cx="9144000" cy="6470271"/>
          </a:xfrm>
        </p:spPr>
      </p:pic>
      <p:sp>
        <p:nvSpPr>
          <p:cNvPr id="4" name="Slide Number Placeholder 3"/>
          <p:cNvSpPr>
            <a:spLocks noGrp="1"/>
          </p:cNvSpPr>
          <p:nvPr>
            <p:ph type="sldNum" sz="quarter" idx="11"/>
          </p:nvPr>
        </p:nvSpPr>
        <p:spPr/>
        <p:txBody>
          <a:bodyPr/>
          <a:lstStyle/>
          <a:p>
            <a:pPr>
              <a:defRPr/>
            </a:pPr>
            <a:fld id="{CEC51D62-5E47-405B-B05A-82D3B0AB5B23}" type="slidenum">
              <a:rPr lang="en-GB" smtClean="0"/>
              <a:pPr>
                <a:defRPr/>
              </a:pPr>
              <a:t>9</a:t>
            </a:fld>
            <a:endParaRPr lang="en-GB" dirty="0"/>
          </a:p>
        </p:txBody>
      </p:sp>
    </p:spTree>
    <p:extLst>
      <p:ext uri="{BB962C8B-B14F-4D97-AF65-F5344CB8AC3E}">
        <p14:creationId xmlns:p14="http://schemas.microsoft.com/office/powerpoint/2010/main" val="796833490"/>
      </p:ext>
    </p:extLst>
  </p:cSld>
  <p:clrMapOvr>
    <a:masterClrMapping/>
  </p:clrMapOvr>
  <p:timing>
    <p:tnLst>
      <p:par>
        <p:cTn id="1" dur="indefinite" restart="never" nodeType="tmRoot"/>
      </p:par>
    </p:tnLst>
  </p:timing>
</p:sld>
</file>

<file path=ppt/theme/theme1.xml><?xml version="1.0" encoding="utf-8"?>
<a:theme xmlns:a="http://schemas.openxmlformats.org/drawingml/2006/main" name="PPT template final">
  <a:themeElements>
    <a:clrScheme name="EA 1">
      <a:dk1>
        <a:srgbClr val="7F7F7F"/>
      </a:dk1>
      <a:lt1>
        <a:srgbClr val="FFFFFF"/>
      </a:lt1>
      <a:dk2>
        <a:srgbClr val="000000"/>
      </a:dk2>
      <a:lt2>
        <a:srgbClr val="7F7F7F"/>
      </a:lt2>
      <a:accent1>
        <a:srgbClr val="6E942C"/>
      </a:accent1>
      <a:accent2>
        <a:srgbClr val="034B89"/>
      </a:accent2>
      <a:accent3>
        <a:srgbClr val="820053"/>
      </a:accent3>
      <a:accent4>
        <a:srgbClr val="D95F15"/>
      </a:accent4>
      <a:accent5>
        <a:srgbClr val="D21034"/>
      </a:accent5>
      <a:accent6>
        <a:srgbClr val="B2C326"/>
      </a:accent6>
      <a:hlink>
        <a:srgbClr val="034B89"/>
      </a:hlink>
      <a:folHlink>
        <a:srgbClr val="6E942C"/>
      </a:folHlink>
    </a:clrScheme>
    <a:fontScheme name="Environment Agenc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PPT template final">
  <a:themeElements>
    <a:clrScheme name="EA 1">
      <a:dk1>
        <a:srgbClr val="7F7F7F"/>
      </a:dk1>
      <a:lt1>
        <a:srgbClr val="FFFFFF"/>
      </a:lt1>
      <a:dk2>
        <a:srgbClr val="000000"/>
      </a:dk2>
      <a:lt2>
        <a:srgbClr val="7F7F7F"/>
      </a:lt2>
      <a:accent1>
        <a:srgbClr val="6E942C"/>
      </a:accent1>
      <a:accent2>
        <a:srgbClr val="034B89"/>
      </a:accent2>
      <a:accent3>
        <a:srgbClr val="820053"/>
      </a:accent3>
      <a:accent4>
        <a:srgbClr val="D95F15"/>
      </a:accent4>
      <a:accent5>
        <a:srgbClr val="D21034"/>
      </a:accent5>
      <a:accent6>
        <a:srgbClr val="B2C326"/>
      </a:accent6>
      <a:hlink>
        <a:srgbClr val="034B89"/>
      </a:hlink>
      <a:folHlink>
        <a:srgbClr val="6E942C"/>
      </a:folHlink>
    </a:clrScheme>
    <a:fontScheme name="Environment Agenc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JBA Consulting_TEMPLATE-2011_v002">
  <a:themeElements>
    <a:clrScheme name="JBA Consulting 2011">
      <a:dk1>
        <a:srgbClr val="4E4A47"/>
      </a:dk1>
      <a:lt1>
        <a:srgbClr val="74C4D7"/>
      </a:lt1>
      <a:dk2>
        <a:srgbClr val="4E4A47"/>
      </a:dk2>
      <a:lt2>
        <a:srgbClr val="74C4D7"/>
      </a:lt2>
      <a:accent1>
        <a:srgbClr val="E98300"/>
      </a:accent1>
      <a:accent2>
        <a:srgbClr val="BDDC04"/>
      </a:accent2>
      <a:accent3>
        <a:srgbClr val="0D9DDB"/>
      </a:accent3>
      <a:accent4>
        <a:srgbClr val="007FA3"/>
      </a:accent4>
      <a:accent5>
        <a:srgbClr val="A9A19C"/>
      </a:accent5>
      <a:accent6>
        <a:srgbClr val="860037"/>
      </a:accent6>
      <a:hlink>
        <a:srgbClr val="67C7C6"/>
      </a:hlink>
      <a:folHlink>
        <a:srgbClr val="231F2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JBA Consulting-Basic PP presentation_v2 2015 [Compatibility Mode]" id="{F3055BD2-E34F-4A7A-9034-407F143869BB}" vid="{D317CC31-009F-45BB-8FCB-FBCF7CD5D84D}"/>
    </a:ext>
  </a:extLst>
</a:theme>
</file>

<file path=ppt/theme/theme5.xml><?xml version="1.0" encoding="utf-8"?>
<a:theme xmlns:a="http://schemas.openxmlformats.org/drawingml/2006/main" name="EA Presentation 2009">
  <a:themeElements>
    <a:clrScheme name="EA Presentation 2009 1">
      <a:dk1>
        <a:srgbClr val="0069AA"/>
      </a:dk1>
      <a:lt1>
        <a:srgbClr val="FFFFFF"/>
      </a:lt1>
      <a:dk2>
        <a:srgbClr val="0069AA"/>
      </a:dk2>
      <a:lt2>
        <a:srgbClr val="808080"/>
      </a:lt2>
      <a:accent1>
        <a:srgbClr val="BBE0E3"/>
      </a:accent1>
      <a:accent2>
        <a:srgbClr val="333399"/>
      </a:accent2>
      <a:accent3>
        <a:srgbClr val="FFFFFF"/>
      </a:accent3>
      <a:accent4>
        <a:srgbClr val="005991"/>
      </a:accent4>
      <a:accent5>
        <a:srgbClr val="DAEDEF"/>
      </a:accent5>
      <a:accent6>
        <a:srgbClr val="2D2D8A"/>
      </a:accent6>
      <a:hlink>
        <a:srgbClr val="009999"/>
      </a:hlink>
      <a:folHlink>
        <a:srgbClr val="99CC00"/>
      </a:folHlink>
    </a:clrScheme>
    <a:fontScheme name="EA Presentation 2009">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A Presentation 2009 1">
        <a:dk1>
          <a:srgbClr val="0069AA"/>
        </a:dk1>
        <a:lt1>
          <a:srgbClr val="FFFFFF"/>
        </a:lt1>
        <a:dk2>
          <a:srgbClr val="0069AA"/>
        </a:dk2>
        <a:lt2>
          <a:srgbClr val="808080"/>
        </a:lt2>
        <a:accent1>
          <a:srgbClr val="BBE0E3"/>
        </a:accent1>
        <a:accent2>
          <a:srgbClr val="333399"/>
        </a:accent2>
        <a:accent3>
          <a:srgbClr val="FFFFFF"/>
        </a:accent3>
        <a:accent4>
          <a:srgbClr val="005991"/>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 Presentation 2009 2">
        <a:dk1>
          <a:srgbClr val="FFFFFF"/>
        </a:dk1>
        <a:lt1>
          <a:srgbClr val="FFFFFF"/>
        </a:lt1>
        <a:dk2>
          <a:srgbClr val="FFFFFF"/>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 Presentation 2009 3">
        <a:dk1>
          <a:srgbClr val="FFFFFF"/>
        </a:dk1>
        <a:lt1>
          <a:srgbClr val="FFFFFF"/>
        </a:lt1>
        <a:dk2>
          <a:srgbClr val="FFFFFF"/>
        </a:dk2>
        <a:lt2>
          <a:srgbClr val="808080"/>
        </a:lt2>
        <a:accent1>
          <a:srgbClr val="BBE0E3"/>
        </a:accent1>
        <a:accent2>
          <a:srgbClr val="333399"/>
        </a:accent2>
        <a:accent3>
          <a:srgbClr val="FFFFFF"/>
        </a:accent3>
        <a:accent4>
          <a:srgbClr val="DADADA"/>
        </a:accent4>
        <a:accent5>
          <a:srgbClr val="DAEDEF"/>
        </a:accent5>
        <a:accent6>
          <a:srgbClr val="2D2D8A"/>
        </a:accent6>
        <a:hlink>
          <a:srgbClr val="0069AA"/>
        </a:hlink>
        <a:folHlink>
          <a:srgbClr val="99CC00"/>
        </a:folHlink>
      </a:clrScheme>
      <a:clrMap bg1="lt1" tx1="dk1" bg2="lt2" tx2="dk2" accent1="accent1" accent2="accent2" accent3="accent3" accent4="accent4" accent5="accent5" accent6="accent6" hlink="hlink" folHlink="folHlink"/>
    </a:extraClrScheme>
    <a:extraClrScheme>
      <a:clrScheme name="EA Presentation 2009 4">
        <a:dk1>
          <a:srgbClr val="FFFFFF"/>
        </a:dk1>
        <a:lt1>
          <a:srgbClr val="FFFFFF"/>
        </a:lt1>
        <a:dk2>
          <a:srgbClr val="FFFFFF"/>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77A22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99_13_SD10">
  <a:themeElements>
    <a:clrScheme name="EA 1">
      <a:dk1>
        <a:srgbClr val="7F7F7F"/>
      </a:dk1>
      <a:lt1>
        <a:srgbClr val="FFFFFF"/>
      </a:lt1>
      <a:dk2>
        <a:srgbClr val="000000"/>
      </a:dk2>
      <a:lt2>
        <a:srgbClr val="7F7F7F"/>
      </a:lt2>
      <a:accent1>
        <a:srgbClr val="6E942C"/>
      </a:accent1>
      <a:accent2>
        <a:srgbClr val="034B89"/>
      </a:accent2>
      <a:accent3>
        <a:srgbClr val="820053"/>
      </a:accent3>
      <a:accent4>
        <a:srgbClr val="D95F15"/>
      </a:accent4>
      <a:accent5>
        <a:srgbClr val="D21034"/>
      </a:accent5>
      <a:accent6>
        <a:srgbClr val="B2C326"/>
      </a:accent6>
      <a:hlink>
        <a:srgbClr val="034B89"/>
      </a:hlink>
      <a:folHlink>
        <a:srgbClr val="6E942C"/>
      </a:folHlink>
    </a:clrScheme>
    <a:fontScheme name="Environment Agenc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9483</TotalTime>
  <Words>1194</Words>
  <Application>Microsoft Office PowerPoint</Application>
  <PresentationFormat>On-screen Show (4:3)</PresentationFormat>
  <Paragraphs>197</Paragraphs>
  <Slides>37</Slides>
  <Notes>29</Notes>
  <HiddenSlides>0</HiddenSlides>
  <MMClips>0</MMClips>
  <ScaleCrop>false</ScaleCrop>
  <HeadingPairs>
    <vt:vector size="6" baseType="variant">
      <vt:variant>
        <vt:lpstr>Fonts Used</vt:lpstr>
      </vt:variant>
      <vt:variant>
        <vt:i4>3</vt:i4>
      </vt:variant>
      <vt:variant>
        <vt:lpstr>Theme</vt:lpstr>
      </vt:variant>
      <vt:variant>
        <vt:i4>6</vt:i4>
      </vt:variant>
      <vt:variant>
        <vt:lpstr>Slide Titles</vt:lpstr>
      </vt:variant>
      <vt:variant>
        <vt:i4>37</vt:i4>
      </vt:variant>
    </vt:vector>
  </HeadingPairs>
  <TitlesOfParts>
    <vt:vector size="46" baseType="lpstr">
      <vt:lpstr>MS PGothic</vt:lpstr>
      <vt:lpstr>Arial</vt:lpstr>
      <vt:lpstr>Calibri</vt:lpstr>
      <vt:lpstr>PPT template final</vt:lpstr>
      <vt:lpstr>Office Theme</vt:lpstr>
      <vt:lpstr>2_PPT template final</vt:lpstr>
      <vt:lpstr>JBA Consulting_TEMPLATE-2011_v002</vt:lpstr>
      <vt:lpstr>EA Presentation 2009</vt:lpstr>
      <vt:lpstr>399_13_SD10</vt:lpstr>
      <vt:lpstr>PowerPoint Presentation</vt:lpstr>
      <vt:lpstr>Environment Agency’s role  in flood risk management</vt:lpstr>
      <vt:lpstr>PowerPoint Presentation</vt:lpstr>
      <vt:lpstr>Understanding flood risk</vt:lpstr>
      <vt:lpstr>   Flood risk      modelling </vt:lpstr>
      <vt:lpstr>Local flood modelling</vt:lpstr>
      <vt:lpstr>Forecasting and warning</vt:lpstr>
      <vt:lpstr>Local hydraulic models</vt:lpstr>
      <vt:lpstr>PowerPoint Presentation</vt:lpstr>
      <vt:lpstr>...and every flood is different</vt:lpstr>
      <vt:lpstr>PowerPoint Presentation</vt:lpstr>
      <vt:lpstr>PowerPoint Presentation</vt:lpstr>
      <vt:lpstr>PowerPoint Presentation</vt:lpstr>
      <vt:lpstr>PowerPoint Presentation</vt:lpstr>
      <vt:lpstr>How many properties are at risk?</vt:lpstr>
      <vt:lpstr>What’s the chance of a big flood occurring somewhere?</vt:lpstr>
      <vt:lpstr>Plausible scenarios for widespread  river flooding</vt:lpstr>
      <vt:lpstr>One scenario of widespread surface water flooding over a major city</vt:lpstr>
      <vt:lpstr>Plausible scenarios for widespread coastal flooding</vt:lpstr>
      <vt:lpstr>A few of the findings…</vt:lpstr>
      <vt:lpstr>PowerPoint Presentation</vt:lpstr>
      <vt:lpstr>PowerPoint Presentation</vt:lpstr>
      <vt:lpstr>PowerPoint Presentation</vt:lpstr>
      <vt:lpstr>PowerPoint Presentation</vt:lpstr>
      <vt:lpstr>PowerPoint Presentation</vt:lpstr>
      <vt:lpstr>Future flood risk assessment</vt:lpstr>
      <vt:lpstr>   Flood risk      data </vt:lpstr>
      <vt:lpstr>PowerPoint Presentation</vt:lpstr>
      <vt:lpstr>PowerPoint Presentation</vt:lpstr>
      <vt:lpstr>PowerPoint Presentation</vt:lpstr>
      <vt:lpstr>PowerPoint Presentation</vt:lpstr>
      <vt:lpstr>PowerPoint Presentation</vt:lpstr>
      <vt:lpstr>PowerPoint Presentation</vt:lpstr>
      <vt:lpstr>Where to get the data from</vt:lpstr>
      <vt:lpstr>PowerPoint Presentation</vt:lpstr>
      <vt:lpstr>PowerPoint Presentation</vt:lpstr>
      <vt:lpstr>National Flood Resilience Review</vt:lpstr>
    </vt:vector>
  </TitlesOfParts>
  <Company>Environment Agency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399_13_SD10 Powerpoint template</dc:title>
  <dc:creator>DElmont</dc:creator>
  <cp:keywords>399_13_SD10, 399-13-SD10, 399 13 SD10, 39913SD10, 399_13_sd10, 399-13-sd10, 399 13 sd10, 39913sd10</cp:keywords>
  <dc:description>399_13_SD10, version 3
Issued 25/03/2015</dc:description>
  <cp:lastModifiedBy>Greenwood, Shirley</cp:lastModifiedBy>
  <cp:revision>141</cp:revision>
  <dcterms:created xsi:type="dcterms:W3CDTF">2015-03-25T11:35:40Z</dcterms:created>
  <dcterms:modified xsi:type="dcterms:W3CDTF">2016-07-20T07:40:30Z</dcterms:modified>
</cp:coreProperties>
</file>